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6"/>
  </p:notesMasterIdLst>
  <p:sldIdLst>
    <p:sldId id="256" r:id="rId4"/>
    <p:sldId id="257" r:id="rId5"/>
  </p:sldIdLst>
  <p:sldSz cx="6858000" cy="9144000" type="screen4x3"/>
  <p:notesSz cx="7023100" cy="93091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2" autoAdjust="0"/>
    <p:restoredTop sz="94660"/>
  </p:normalViewPr>
  <p:slideViewPr>
    <p:cSldViewPr>
      <p:cViewPr varScale="1">
        <p:scale>
          <a:sx n="66" d="100"/>
          <a:sy n="66" d="100"/>
        </p:scale>
        <p:origin x="1809" y="6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1.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2.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D071B04-D738-2EC0-080B-C482222A4B38}"/>
              </a:ext>
            </a:extLst>
          </p:cNvPr>
          <p:cNvSpPr txBox="1">
            <a:spLocks noGrp="1"/>
          </p:cNvSpPr>
          <p:nvPr>
            <p:ph type="hdr" sz="quarter"/>
          </p:nvPr>
        </p:nvSpPr>
        <p:spPr>
          <a:xfrm>
            <a:off x="0" y="0"/>
            <a:ext cx="3043238" cy="465138"/>
          </a:xfrm>
          <a:prstGeom prst="rect">
            <a:avLst/>
          </a:prstGeom>
          <a:noFill/>
          <a:ln>
            <a:noFill/>
          </a:ln>
        </p:spPr>
        <p:txBody>
          <a:bodyPr vert="horz" wrap="square" lIns="92446" tIns="46223" rIns="92446" bIns="46223" anchor="t" anchorCtr="0" compatLnSpc="1"/>
          <a:lstStyle>
            <a:lvl1pPr marL="0" marR="0" lvl="0" indent="0" algn="l" defTabSz="924458" rtl="0" eaLnBrk="1"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rial"/>
                <a:cs typeface="+mn-cs"/>
              </a:defRPr>
            </a:lvl1pPr>
          </a:lstStyle>
          <a:p>
            <a:pPr>
              <a:defRPr/>
            </a:pPr>
            <a:endParaRPr/>
          </a:p>
        </p:txBody>
      </p:sp>
      <p:sp>
        <p:nvSpPr>
          <p:cNvPr id="3" name="Date Placeholder 2">
            <a:extLst>
              <a:ext uri="{FF2B5EF4-FFF2-40B4-BE49-F238E27FC236}">
                <a16:creationId xmlns:a16="http://schemas.microsoft.com/office/drawing/2014/main" id="{FA2F2072-037D-13FF-7738-7CB6F315F981}"/>
              </a:ext>
            </a:extLst>
          </p:cNvPr>
          <p:cNvSpPr txBox="1">
            <a:spLocks noGrp="1"/>
          </p:cNvSpPr>
          <p:nvPr>
            <p:ph type="dt" idx="1"/>
          </p:nvPr>
        </p:nvSpPr>
        <p:spPr>
          <a:xfrm>
            <a:off x="3978275" y="0"/>
            <a:ext cx="3043238" cy="465138"/>
          </a:xfrm>
          <a:prstGeom prst="rect">
            <a:avLst/>
          </a:prstGeom>
          <a:noFill/>
          <a:ln>
            <a:noFill/>
          </a:ln>
        </p:spPr>
        <p:txBody>
          <a:bodyPr vert="horz" wrap="square" lIns="92446" tIns="46223" rIns="92446" bIns="46223" anchor="t" anchorCtr="0" compatLnSpc="1"/>
          <a:lstStyle>
            <a:lvl1pPr marL="0" marR="0" lvl="0" indent="0" algn="r" defTabSz="924458" rtl="0" eaLnBrk="1"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rial"/>
                <a:cs typeface="+mn-cs"/>
              </a:defRPr>
            </a:lvl1pPr>
          </a:lstStyle>
          <a:p>
            <a:pPr>
              <a:defRPr/>
            </a:pPr>
            <a:fld id="{7FBF427E-2102-425B-86F2-914601619C0A}" type="datetime1">
              <a:rPr/>
              <a:pPr>
                <a:defRPr/>
              </a:pPr>
              <a:t>12/20/2022</a:t>
            </a:fld>
            <a:endParaRPr/>
          </a:p>
        </p:txBody>
      </p:sp>
      <p:sp>
        <p:nvSpPr>
          <p:cNvPr id="2052" name="Slide Image Placeholder 3">
            <a:extLst>
              <a:ext uri="{FF2B5EF4-FFF2-40B4-BE49-F238E27FC236}">
                <a16:creationId xmlns:a16="http://schemas.microsoft.com/office/drawing/2014/main" id="{FB86A42B-630D-074E-F405-2D3359AE9DDF}"/>
              </a:ext>
            </a:extLst>
          </p:cNvPr>
          <p:cNvSpPr>
            <a:spLocks noGrp="1" noRot="1" noChangeAspect="1"/>
          </p:cNvSpPr>
          <p:nvPr>
            <p:ph type="sldImg" idx="2"/>
          </p:nvPr>
        </p:nvSpPr>
        <p:spPr bwMode="auto">
          <a:xfrm>
            <a:off x="2201863" y="698500"/>
            <a:ext cx="2619375" cy="3490913"/>
          </a:xfrm>
          <a:prstGeom prst="rect">
            <a:avLst/>
          </a:prstGeom>
          <a:noFill/>
          <a:ln w="12701">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 name="Notes Placeholder 4">
            <a:extLst>
              <a:ext uri="{FF2B5EF4-FFF2-40B4-BE49-F238E27FC236}">
                <a16:creationId xmlns:a16="http://schemas.microsoft.com/office/drawing/2014/main" id="{B1DD44D1-C84F-7A52-C54F-ECDE2913887E}"/>
              </a:ext>
            </a:extLst>
          </p:cNvPr>
          <p:cNvSpPr txBox="1">
            <a:spLocks noGrp="1"/>
          </p:cNvSpPr>
          <p:nvPr>
            <p:ph type="body" sz="quarter" idx="3"/>
          </p:nvPr>
        </p:nvSpPr>
        <p:spPr>
          <a:xfrm>
            <a:off x="701675" y="4422775"/>
            <a:ext cx="5619750" cy="4187825"/>
          </a:xfrm>
          <a:prstGeom prst="rect">
            <a:avLst/>
          </a:prstGeom>
          <a:noFill/>
          <a:ln>
            <a:noFill/>
          </a:ln>
        </p:spPr>
        <p:txBody>
          <a:bodyPr vert="horz" wrap="square" lIns="92446" tIns="46223" rIns="92446" bIns="46223" anchor="t" anchorCtr="0" compatLnSpc="1"/>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EB0FD96C-1C9E-78ED-4938-7D0F8B0905C5}"/>
              </a:ext>
            </a:extLst>
          </p:cNvPr>
          <p:cNvSpPr txBox="1">
            <a:spLocks noGrp="1"/>
          </p:cNvSpPr>
          <p:nvPr>
            <p:ph type="ftr" sz="quarter" idx="4"/>
          </p:nvPr>
        </p:nvSpPr>
        <p:spPr>
          <a:xfrm>
            <a:off x="0" y="8842375"/>
            <a:ext cx="3043238" cy="465138"/>
          </a:xfrm>
          <a:prstGeom prst="rect">
            <a:avLst/>
          </a:prstGeom>
          <a:noFill/>
          <a:ln>
            <a:noFill/>
          </a:ln>
        </p:spPr>
        <p:txBody>
          <a:bodyPr vert="horz" wrap="square" lIns="92446" tIns="46223" rIns="92446" bIns="46223" anchor="b" anchorCtr="0" compatLnSpc="1"/>
          <a:lstStyle>
            <a:lvl1pPr marL="0" marR="0" lvl="0" indent="0" algn="l" defTabSz="924458" rtl="0" eaLnBrk="1"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rial"/>
                <a:cs typeface="+mn-cs"/>
              </a:defRPr>
            </a:lvl1pPr>
          </a:lstStyle>
          <a:p>
            <a:pPr>
              <a:defRPr/>
            </a:pPr>
            <a:endParaRPr/>
          </a:p>
        </p:txBody>
      </p:sp>
      <p:sp>
        <p:nvSpPr>
          <p:cNvPr id="7" name="Slide Number Placeholder 6">
            <a:extLst>
              <a:ext uri="{FF2B5EF4-FFF2-40B4-BE49-F238E27FC236}">
                <a16:creationId xmlns:a16="http://schemas.microsoft.com/office/drawing/2014/main" id="{B098A981-10E8-E3B0-77BD-EBC325D4DD30}"/>
              </a:ext>
            </a:extLst>
          </p:cNvPr>
          <p:cNvSpPr txBox="1">
            <a:spLocks noGrp="1"/>
          </p:cNvSpPr>
          <p:nvPr>
            <p:ph type="sldNum" sz="quarter" idx="5"/>
          </p:nvPr>
        </p:nvSpPr>
        <p:spPr>
          <a:xfrm>
            <a:off x="3978275" y="8842375"/>
            <a:ext cx="3043238" cy="465138"/>
          </a:xfrm>
          <a:prstGeom prst="rect">
            <a:avLst/>
          </a:prstGeom>
          <a:noFill/>
          <a:ln>
            <a:noFill/>
          </a:ln>
        </p:spPr>
        <p:txBody>
          <a:bodyPr vert="horz" wrap="square" lIns="92446" tIns="46223" rIns="92446" bIns="46223" numCol="1" anchor="b" anchorCtr="0" compatLnSpc="1">
            <a:prstTxWarp prst="textNoShape">
              <a:avLst/>
            </a:prstTxWarp>
          </a:bodyPr>
          <a:lstStyle>
            <a:lvl1pPr algn="r" eaLnBrk="1" hangingPunct="1">
              <a:defRPr sz="1200">
                <a:solidFill>
                  <a:srgbClr val="000000"/>
                </a:solidFill>
              </a:defRPr>
            </a:lvl1pPr>
          </a:lstStyle>
          <a:p>
            <a:pPr>
              <a:defRPr/>
            </a:pPr>
            <a:fld id="{71299C0E-11DA-4C1B-8396-5E034A6F33C1}"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ts val="400"/>
      </a:spcBef>
      <a:spcAft>
        <a:spcPct val="0"/>
      </a:spcAft>
      <a:defRPr lang="en-US" sz="1200" kern="1200">
        <a:solidFill>
          <a:srgbClr val="000000"/>
        </a:solidFill>
        <a:latin typeface="Calibri"/>
      </a:defRPr>
    </a:lvl1pPr>
    <a:lvl2pPr marL="457200" lvl="1" algn="l" rtl="0" eaLnBrk="0" fontAlgn="base" hangingPunct="0">
      <a:spcBef>
        <a:spcPts val="400"/>
      </a:spcBef>
      <a:spcAft>
        <a:spcPct val="0"/>
      </a:spcAft>
      <a:defRPr lang="en-US" sz="1200" kern="1200">
        <a:solidFill>
          <a:srgbClr val="000000"/>
        </a:solidFill>
        <a:latin typeface="Calibri"/>
      </a:defRPr>
    </a:lvl2pPr>
    <a:lvl3pPr marL="914400" lvl="2" algn="l" rtl="0" eaLnBrk="0" fontAlgn="base" hangingPunct="0">
      <a:spcBef>
        <a:spcPts val="400"/>
      </a:spcBef>
      <a:spcAft>
        <a:spcPct val="0"/>
      </a:spcAft>
      <a:defRPr lang="en-US" sz="1200" kern="1200">
        <a:solidFill>
          <a:srgbClr val="000000"/>
        </a:solidFill>
        <a:latin typeface="Calibri"/>
      </a:defRPr>
    </a:lvl3pPr>
    <a:lvl4pPr marL="1371600" lvl="3" algn="l" rtl="0" eaLnBrk="0" fontAlgn="base" hangingPunct="0">
      <a:spcBef>
        <a:spcPts val="400"/>
      </a:spcBef>
      <a:spcAft>
        <a:spcPct val="0"/>
      </a:spcAft>
      <a:defRPr lang="en-US" sz="1200" kern="1200">
        <a:solidFill>
          <a:srgbClr val="000000"/>
        </a:solidFill>
        <a:latin typeface="Calibri"/>
      </a:defRPr>
    </a:lvl4pPr>
    <a:lvl5pPr marL="1828800" lvl="4" algn="l" rtl="0" eaLnBrk="0" fontAlgn="base" hangingPunct="0">
      <a:spcBef>
        <a:spcPts val="400"/>
      </a:spcBef>
      <a:spcAft>
        <a:spcPct val="0"/>
      </a:spcAft>
      <a:defRPr lang="en-US" sz="1200" kern="1200">
        <a:solidFill>
          <a:srgbClr val="000000"/>
        </a:solidFill>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a:extLst>
              <a:ext uri="{FF2B5EF4-FFF2-40B4-BE49-F238E27FC236}">
                <a16:creationId xmlns:a16="http://schemas.microsoft.com/office/drawing/2014/main" id="{AEF6C91F-77F7-6A45-E25E-046EEBF2FD76}"/>
              </a:ext>
            </a:extLst>
          </p:cNvPr>
          <p:cNvSpPr>
            <a:spLocks noGrp="1" noRot="1" noChangeAspect="1" noTextEdit="1"/>
          </p:cNvSpPr>
          <p:nvPr>
            <p:ph type="sldImg"/>
          </p:nvPr>
        </p:nvSpPr>
        <p:spPr>
          <a:ln/>
        </p:spPr>
      </p:sp>
      <p:sp>
        <p:nvSpPr>
          <p:cNvPr id="4099" name="Notes Placeholder 2">
            <a:extLst>
              <a:ext uri="{FF2B5EF4-FFF2-40B4-BE49-F238E27FC236}">
                <a16:creationId xmlns:a16="http://schemas.microsoft.com/office/drawing/2014/main" id="{E810F5CD-82BC-54B7-925D-1C7AB4AE6DB2}"/>
              </a:ext>
            </a:extLst>
          </p:cNvPr>
          <p:cNvSpPr txBox="1">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pPr eaLnBrk="1"/>
            <a:endParaRPr altLang="en-US">
              <a:latin typeface="Calibri" panose="020F0502020204030204" pitchFamily="34" charset="0"/>
            </a:endParaRPr>
          </a:p>
        </p:txBody>
      </p:sp>
      <p:sp>
        <p:nvSpPr>
          <p:cNvPr id="4100" name="Slide Number Placeholder 3">
            <a:extLst>
              <a:ext uri="{FF2B5EF4-FFF2-40B4-BE49-F238E27FC236}">
                <a16:creationId xmlns:a16="http://schemas.microsoft.com/office/drawing/2014/main" id="{2049D7D9-4011-3EC7-87C5-995F1661EE36}"/>
              </a:ext>
            </a:extLst>
          </p:cNvPr>
          <p:cNvSpPr txBox="1">
            <a:spLocks noChangeArrowheads="1"/>
          </p:cNvSpPr>
          <p:nvPr/>
        </p:nvSpPr>
        <p:spPr bwMode="auto">
          <a:xfrm>
            <a:off x="3978275" y="8842375"/>
            <a:ext cx="3043238"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446" tIns="46223" rIns="92446" bIns="46223" anchor="b"/>
          <a:lstStyle>
            <a:lvl1pPr>
              <a:spcBef>
                <a:spcPts val="400"/>
              </a:spcBef>
              <a:defRPr sz="1200">
                <a:solidFill>
                  <a:srgbClr val="000000"/>
                </a:solidFill>
                <a:latin typeface="Calibri" panose="020F0502020204030204" pitchFamily="34" charset="0"/>
              </a:defRPr>
            </a:lvl1pPr>
            <a:lvl2pPr marL="742950" indent="-285750">
              <a:spcBef>
                <a:spcPts val="400"/>
              </a:spcBef>
              <a:defRPr sz="1200">
                <a:solidFill>
                  <a:srgbClr val="000000"/>
                </a:solidFill>
                <a:latin typeface="Calibri" panose="020F0502020204030204" pitchFamily="34" charset="0"/>
              </a:defRPr>
            </a:lvl2pPr>
            <a:lvl3pPr marL="1143000" indent="-228600">
              <a:spcBef>
                <a:spcPts val="400"/>
              </a:spcBef>
              <a:defRPr sz="1200">
                <a:solidFill>
                  <a:srgbClr val="000000"/>
                </a:solidFill>
                <a:latin typeface="Calibri" panose="020F0502020204030204" pitchFamily="34" charset="0"/>
              </a:defRPr>
            </a:lvl3pPr>
            <a:lvl4pPr marL="1600200" indent="-228600">
              <a:spcBef>
                <a:spcPts val="400"/>
              </a:spcBef>
              <a:defRPr sz="1200">
                <a:solidFill>
                  <a:srgbClr val="000000"/>
                </a:solidFill>
                <a:latin typeface="Calibri" panose="020F0502020204030204" pitchFamily="34" charset="0"/>
              </a:defRPr>
            </a:lvl4pPr>
            <a:lvl5pPr marL="2057400" indent="-228600">
              <a:spcBef>
                <a:spcPts val="400"/>
              </a:spcBef>
              <a:defRPr sz="1200">
                <a:solidFill>
                  <a:srgbClr val="000000"/>
                </a:solidFill>
                <a:latin typeface="Calibri" panose="020F0502020204030204" pitchFamily="34" charset="0"/>
              </a:defRPr>
            </a:lvl5pPr>
            <a:lvl6pPr marL="2514600" indent="-228600" eaLnBrk="0" fontAlgn="base" hangingPunct="0">
              <a:spcBef>
                <a:spcPts val="400"/>
              </a:spcBef>
              <a:spcAft>
                <a:spcPct val="0"/>
              </a:spcAft>
              <a:defRPr sz="1200">
                <a:solidFill>
                  <a:srgbClr val="000000"/>
                </a:solidFill>
                <a:latin typeface="Calibri" panose="020F0502020204030204" pitchFamily="34" charset="0"/>
              </a:defRPr>
            </a:lvl6pPr>
            <a:lvl7pPr marL="2971800" indent="-228600" eaLnBrk="0" fontAlgn="base" hangingPunct="0">
              <a:spcBef>
                <a:spcPts val="400"/>
              </a:spcBef>
              <a:spcAft>
                <a:spcPct val="0"/>
              </a:spcAft>
              <a:defRPr sz="1200">
                <a:solidFill>
                  <a:srgbClr val="000000"/>
                </a:solidFill>
                <a:latin typeface="Calibri" panose="020F0502020204030204" pitchFamily="34" charset="0"/>
              </a:defRPr>
            </a:lvl7pPr>
            <a:lvl8pPr marL="3429000" indent="-228600" eaLnBrk="0" fontAlgn="base" hangingPunct="0">
              <a:spcBef>
                <a:spcPts val="400"/>
              </a:spcBef>
              <a:spcAft>
                <a:spcPct val="0"/>
              </a:spcAft>
              <a:defRPr sz="1200">
                <a:solidFill>
                  <a:srgbClr val="000000"/>
                </a:solidFill>
                <a:latin typeface="Calibri" panose="020F0502020204030204" pitchFamily="34" charset="0"/>
              </a:defRPr>
            </a:lvl8pPr>
            <a:lvl9pPr marL="3886200" indent="-228600" eaLnBrk="0" fontAlgn="base" hangingPunct="0">
              <a:spcBef>
                <a:spcPts val="400"/>
              </a:spcBef>
              <a:spcAft>
                <a:spcPct val="0"/>
              </a:spcAft>
              <a:defRPr sz="1200">
                <a:solidFill>
                  <a:srgbClr val="000000"/>
                </a:solidFill>
                <a:latin typeface="Calibri" panose="020F0502020204030204" pitchFamily="34" charset="0"/>
              </a:defRPr>
            </a:lvl9pPr>
          </a:lstStyle>
          <a:p>
            <a:pPr algn="r" eaLnBrk="1" hangingPunct="1">
              <a:spcBef>
                <a:spcPct val="0"/>
              </a:spcBef>
            </a:pPr>
            <a:fld id="{12276E19-D614-4070-B4DE-24F13EF2971C}" type="slidenum">
              <a:rPr lang="en-US" altLang="en-US">
                <a:latin typeface="Arial" panose="020B0604020202020204" pitchFamily="34" charset="0"/>
              </a:rPr>
              <a:pPr algn="r" eaLnBrk="1" hangingPunct="1">
                <a:spcBef>
                  <a:spcPct val="0"/>
                </a:spcBef>
              </a:pPr>
              <a:t>1</a:t>
            </a:fld>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514350" y="2840034"/>
            <a:ext cx="5829300" cy="1960565"/>
          </a:xfrm>
        </p:spPr>
        <p:txBody>
          <a:bodyPr/>
          <a:lstStyle>
            <a:lvl1pPr>
              <a:defRPr/>
            </a:lvl1pPr>
          </a:lstStyle>
          <a:p>
            <a:pPr lvl="0"/>
            <a:r>
              <a:rPr lang="en-US"/>
              <a:t>Click to edit Master title style</a:t>
            </a:r>
          </a:p>
        </p:txBody>
      </p:sp>
      <p:sp>
        <p:nvSpPr>
          <p:cNvPr id="3" name="Subtitle 2"/>
          <p:cNvSpPr txBox="1">
            <a:spLocks noGrp="1"/>
          </p:cNvSpPr>
          <p:nvPr>
            <p:ph type="subTitle" idx="1"/>
          </p:nvPr>
        </p:nvSpPr>
        <p:spPr>
          <a:xfrm>
            <a:off x="1028700" y="5181603"/>
            <a:ext cx="4800600" cy="2336804"/>
          </a:xfrm>
        </p:spPr>
        <p:txBody>
          <a:bodyPr anchorCtr="1"/>
          <a:lstStyle>
            <a:lvl1pPr marL="0" indent="0" algn="ctr">
              <a:buNone/>
              <a:defRPr/>
            </a:lvl1pPr>
          </a:lstStyle>
          <a:p>
            <a:pPr lvl="0"/>
            <a:r>
              <a:rPr lang="en-US"/>
              <a:t>Click to edit Master subtitle style</a:t>
            </a:r>
          </a:p>
        </p:txBody>
      </p:sp>
      <p:sp>
        <p:nvSpPr>
          <p:cNvPr id="4" name="Rectangle 4">
            <a:extLst>
              <a:ext uri="{FF2B5EF4-FFF2-40B4-BE49-F238E27FC236}">
                <a16:creationId xmlns:a16="http://schemas.microsoft.com/office/drawing/2014/main" id="{C5CD417A-C47F-3857-A033-E91F269EFF45}"/>
              </a:ext>
            </a:extLst>
          </p:cNvPr>
          <p:cNvSpPr txBox="1">
            <a:spLocks noGrp="1"/>
          </p:cNvSpPr>
          <p:nvPr>
            <p:ph type="dt" sz="half" idx="10"/>
          </p:nvPr>
        </p:nvSpPr>
        <p:spPr>
          <a:ln/>
        </p:spPr>
        <p:txBody>
          <a:bodyPr/>
          <a:lstStyle>
            <a:lvl1pPr>
              <a:defRPr/>
            </a:lvl1pPr>
          </a:lstStyle>
          <a:p>
            <a:pPr>
              <a:defRPr/>
            </a:pPr>
            <a:endParaRPr/>
          </a:p>
        </p:txBody>
      </p:sp>
      <p:sp>
        <p:nvSpPr>
          <p:cNvPr id="5" name="Rectangle 5">
            <a:extLst>
              <a:ext uri="{FF2B5EF4-FFF2-40B4-BE49-F238E27FC236}">
                <a16:creationId xmlns:a16="http://schemas.microsoft.com/office/drawing/2014/main" id="{9DC9B5A5-D1DF-FE2D-0743-6FFAF38AD8E6}"/>
              </a:ext>
            </a:extLst>
          </p:cNvPr>
          <p:cNvSpPr txBox="1">
            <a:spLocks noGrp="1"/>
          </p:cNvSpPr>
          <p:nvPr>
            <p:ph type="ftr" sz="quarter" idx="11"/>
          </p:nvPr>
        </p:nvSpPr>
        <p:spPr>
          <a:ln/>
        </p:spPr>
        <p:txBody>
          <a:bodyPr/>
          <a:lstStyle>
            <a:lvl1pPr>
              <a:defRPr/>
            </a:lvl1pPr>
          </a:lstStyle>
          <a:p>
            <a:pPr>
              <a:defRPr/>
            </a:pPr>
            <a:endParaRPr/>
          </a:p>
        </p:txBody>
      </p:sp>
      <p:sp>
        <p:nvSpPr>
          <p:cNvPr id="6" name="Rectangle 6">
            <a:extLst>
              <a:ext uri="{FF2B5EF4-FFF2-40B4-BE49-F238E27FC236}">
                <a16:creationId xmlns:a16="http://schemas.microsoft.com/office/drawing/2014/main" id="{E7274251-A397-810F-8611-5B6A994502AE}"/>
              </a:ext>
            </a:extLst>
          </p:cNvPr>
          <p:cNvSpPr txBox="1">
            <a:spLocks noGrp="1"/>
          </p:cNvSpPr>
          <p:nvPr>
            <p:ph type="sldNum" sz="quarter" idx="12"/>
          </p:nvPr>
        </p:nvSpPr>
        <p:spPr>
          <a:ln/>
        </p:spPr>
        <p:txBody>
          <a:bodyPr/>
          <a:lstStyle>
            <a:lvl1pPr>
              <a:defRPr/>
            </a:lvl1pPr>
          </a:lstStyle>
          <a:p>
            <a:pPr>
              <a:defRPr/>
            </a:pPr>
            <a:fld id="{00216F01-F8BD-47F5-BD43-F31A7CB57D1F}" type="slidenum">
              <a:rPr lang="en-US" altLang="en-US"/>
              <a:pPr>
                <a:defRPr/>
              </a:pPr>
              <a:t>‹#›</a:t>
            </a:fld>
            <a:endParaRPr lang="en-US" altLang="en-US"/>
          </a:p>
        </p:txBody>
      </p:sp>
    </p:spTree>
    <p:extLst>
      <p:ext uri="{BB962C8B-B14F-4D97-AF65-F5344CB8AC3E}">
        <p14:creationId xmlns:p14="http://schemas.microsoft.com/office/powerpoint/2010/main" val="1833650523"/>
      </p:ext>
    </p:extLst>
  </p:cSld>
  <p:clrMapOvr>
    <a:masterClrMapping/>
  </p:clrMapOvr>
  <p:transition/>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96EE7D44-2C75-CCA8-F0C8-C8540E44AECB}"/>
              </a:ext>
            </a:extLst>
          </p:cNvPr>
          <p:cNvSpPr txBox="1">
            <a:spLocks noGrp="1"/>
          </p:cNvSpPr>
          <p:nvPr>
            <p:ph type="dt" sz="half" idx="10"/>
          </p:nvPr>
        </p:nvSpPr>
        <p:spPr>
          <a:ln/>
        </p:spPr>
        <p:txBody>
          <a:bodyPr/>
          <a:lstStyle>
            <a:lvl1pPr>
              <a:defRPr/>
            </a:lvl1pPr>
          </a:lstStyle>
          <a:p>
            <a:pPr>
              <a:defRPr/>
            </a:pPr>
            <a:endParaRPr/>
          </a:p>
        </p:txBody>
      </p:sp>
      <p:sp>
        <p:nvSpPr>
          <p:cNvPr id="5" name="Rectangle 5">
            <a:extLst>
              <a:ext uri="{FF2B5EF4-FFF2-40B4-BE49-F238E27FC236}">
                <a16:creationId xmlns:a16="http://schemas.microsoft.com/office/drawing/2014/main" id="{1CFE6AF1-637E-4DA8-96C2-4EF570F6C51C}"/>
              </a:ext>
            </a:extLst>
          </p:cNvPr>
          <p:cNvSpPr txBox="1">
            <a:spLocks noGrp="1"/>
          </p:cNvSpPr>
          <p:nvPr>
            <p:ph type="ftr" sz="quarter" idx="11"/>
          </p:nvPr>
        </p:nvSpPr>
        <p:spPr>
          <a:ln/>
        </p:spPr>
        <p:txBody>
          <a:bodyPr/>
          <a:lstStyle>
            <a:lvl1pPr>
              <a:defRPr/>
            </a:lvl1pPr>
          </a:lstStyle>
          <a:p>
            <a:pPr>
              <a:defRPr/>
            </a:pPr>
            <a:endParaRPr/>
          </a:p>
        </p:txBody>
      </p:sp>
      <p:sp>
        <p:nvSpPr>
          <p:cNvPr id="6" name="Rectangle 6">
            <a:extLst>
              <a:ext uri="{FF2B5EF4-FFF2-40B4-BE49-F238E27FC236}">
                <a16:creationId xmlns:a16="http://schemas.microsoft.com/office/drawing/2014/main" id="{A4FA4DE0-1C7A-4523-2933-0A2CC3C09130}"/>
              </a:ext>
            </a:extLst>
          </p:cNvPr>
          <p:cNvSpPr txBox="1">
            <a:spLocks noGrp="1"/>
          </p:cNvSpPr>
          <p:nvPr>
            <p:ph type="sldNum" sz="quarter" idx="12"/>
          </p:nvPr>
        </p:nvSpPr>
        <p:spPr>
          <a:ln/>
        </p:spPr>
        <p:txBody>
          <a:bodyPr/>
          <a:lstStyle>
            <a:lvl1pPr>
              <a:defRPr/>
            </a:lvl1pPr>
          </a:lstStyle>
          <a:p>
            <a:pPr>
              <a:defRPr/>
            </a:pPr>
            <a:fld id="{95EF1E5F-C9A7-4091-BC22-C6CDC724CC95}" type="slidenum">
              <a:rPr lang="en-US" altLang="en-US"/>
              <a:pPr>
                <a:defRPr/>
              </a:pPr>
              <a:t>‹#›</a:t>
            </a:fld>
            <a:endParaRPr lang="en-US" altLang="en-US"/>
          </a:p>
        </p:txBody>
      </p:sp>
    </p:spTree>
    <p:extLst>
      <p:ext uri="{BB962C8B-B14F-4D97-AF65-F5344CB8AC3E}">
        <p14:creationId xmlns:p14="http://schemas.microsoft.com/office/powerpoint/2010/main" val="1503759548"/>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541333" y="5875340"/>
            <a:ext cx="5829300" cy="1816098"/>
          </a:xfrm>
        </p:spPr>
        <p:txBody>
          <a:bodyPr anchor="t" anchorCtr="0"/>
          <a:lstStyle>
            <a:lvl1pPr algn="l">
              <a:defRPr sz="4000" b="1" cap="all"/>
            </a:lvl1pPr>
          </a:lstStyle>
          <a:p>
            <a:pPr lvl="0"/>
            <a:r>
              <a:rPr lang="en-US"/>
              <a:t>Click to edit Master title style</a:t>
            </a:r>
          </a:p>
        </p:txBody>
      </p:sp>
      <p:sp>
        <p:nvSpPr>
          <p:cNvPr id="3" name="Text Placeholder 2"/>
          <p:cNvSpPr txBox="1">
            <a:spLocks noGrp="1"/>
          </p:cNvSpPr>
          <p:nvPr>
            <p:ph type="body" idx="1"/>
          </p:nvPr>
        </p:nvSpPr>
        <p:spPr>
          <a:xfrm>
            <a:off x="541333" y="3875090"/>
            <a:ext cx="5829300" cy="2000250"/>
          </a:xfrm>
        </p:spPr>
        <p:txBody>
          <a:bodyPr anchor="b"/>
          <a:lstStyle>
            <a:lvl1pPr marL="0" indent="0">
              <a:spcBef>
                <a:spcPts val="500"/>
              </a:spcBef>
              <a:buNone/>
              <a:defRPr sz="2000"/>
            </a:lvl1pPr>
          </a:lstStyle>
          <a:p>
            <a:pPr lvl="0"/>
            <a:r>
              <a:rPr lang="en-US"/>
              <a:t>Click to edit Master text styles</a:t>
            </a:r>
          </a:p>
        </p:txBody>
      </p:sp>
      <p:sp>
        <p:nvSpPr>
          <p:cNvPr id="4" name="Rectangle 4">
            <a:extLst>
              <a:ext uri="{FF2B5EF4-FFF2-40B4-BE49-F238E27FC236}">
                <a16:creationId xmlns:a16="http://schemas.microsoft.com/office/drawing/2014/main" id="{5474E106-0075-8284-147E-B47AFD217919}"/>
              </a:ext>
            </a:extLst>
          </p:cNvPr>
          <p:cNvSpPr txBox="1">
            <a:spLocks noGrp="1"/>
          </p:cNvSpPr>
          <p:nvPr>
            <p:ph type="dt" sz="half" idx="10"/>
          </p:nvPr>
        </p:nvSpPr>
        <p:spPr>
          <a:ln/>
        </p:spPr>
        <p:txBody>
          <a:bodyPr/>
          <a:lstStyle>
            <a:lvl1pPr>
              <a:defRPr/>
            </a:lvl1pPr>
          </a:lstStyle>
          <a:p>
            <a:pPr>
              <a:defRPr/>
            </a:pPr>
            <a:endParaRPr/>
          </a:p>
        </p:txBody>
      </p:sp>
      <p:sp>
        <p:nvSpPr>
          <p:cNvPr id="5" name="Rectangle 5">
            <a:extLst>
              <a:ext uri="{FF2B5EF4-FFF2-40B4-BE49-F238E27FC236}">
                <a16:creationId xmlns:a16="http://schemas.microsoft.com/office/drawing/2014/main" id="{88C00910-EDB1-5254-D6D4-AB3AD1E0B735}"/>
              </a:ext>
            </a:extLst>
          </p:cNvPr>
          <p:cNvSpPr txBox="1">
            <a:spLocks noGrp="1"/>
          </p:cNvSpPr>
          <p:nvPr>
            <p:ph type="ftr" sz="quarter" idx="11"/>
          </p:nvPr>
        </p:nvSpPr>
        <p:spPr>
          <a:ln/>
        </p:spPr>
        <p:txBody>
          <a:bodyPr/>
          <a:lstStyle>
            <a:lvl1pPr>
              <a:defRPr/>
            </a:lvl1pPr>
          </a:lstStyle>
          <a:p>
            <a:pPr>
              <a:defRPr/>
            </a:pPr>
            <a:endParaRPr/>
          </a:p>
        </p:txBody>
      </p:sp>
      <p:sp>
        <p:nvSpPr>
          <p:cNvPr id="6" name="Rectangle 6">
            <a:extLst>
              <a:ext uri="{FF2B5EF4-FFF2-40B4-BE49-F238E27FC236}">
                <a16:creationId xmlns:a16="http://schemas.microsoft.com/office/drawing/2014/main" id="{3C667DB8-9B1C-0FA5-6CC3-0A76FAC05677}"/>
              </a:ext>
            </a:extLst>
          </p:cNvPr>
          <p:cNvSpPr txBox="1">
            <a:spLocks noGrp="1"/>
          </p:cNvSpPr>
          <p:nvPr>
            <p:ph type="sldNum" sz="quarter" idx="12"/>
          </p:nvPr>
        </p:nvSpPr>
        <p:spPr>
          <a:ln/>
        </p:spPr>
        <p:txBody>
          <a:bodyPr/>
          <a:lstStyle>
            <a:lvl1pPr>
              <a:defRPr/>
            </a:lvl1pPr>
          </a:lstStyle>
          <a:p>
            <a:pPr>
              <a:defRPr/>
            </a:pPr>
            <a:fld id="{1A2F93EB-2335-449D-B80E-9635F2CD7246}" type="slidenum">
              <a:rPr lang="en-US" altLang="en-US"/>
              <a:pPr>
                <a:defRPr/>
              </a:pPr>
              <a:t>‹#›</a:t>
            </a:fld>
            <a:endParaRPr lang="en-US" altLang="en-US"/>
          </a:p>
        </p:txBody>
      </p:sp>
    </p:spTree>
    <p:extLst>
      <p:ext uri="{BB962C8B-B14F-4D97-AF65-F5344CB8AC3E}">
        <p14:creationId xmlns:p14="http://schemas.microsoft.com/office/powerpoint/2010/main" val="916812729"/>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a:xfrm>
            <a:off x="342900" y="2133596"/>
            <a:ext cx="3009903" cy="603408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txBox="1">
            <a:spLocks noGrp="1"/>
          </p:cNvSpPr>
          <p:nvPr>
            <p:ph idx="2"/>
          </p:nvPr>
        </p:nvSpPr>
        <p:spPr>
          <a:xfrm>
            <a:off x="3505196" y="2133596"/>
            <a:ext cx="3009903" cy="603408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1D0FD845-BA5F-62A5-A220-310C4F94D6E0}"/>
              </a:ext>
            </a:extLst>
          </p:cNvPr>
          <p:cNvSpPr txBox="1">
            <a:spLocks noGrp="1"/>
          </p:cNvSpPr>
          <p:nvPr>
            <p:ph type="dt" sz="half" idx="10"/>
          </p:nvPr>
        </p:nvSpPr>
        <p:spPr>
          <a:ln/>
        </p:spPr>
        <p:txBody>
          <a:bodyPr/>
          <a:lstStyle>
            <a:lvl1pPr>
              <a:defRPr/>
            </a:lvl1pPr>
          </a:lstStyle>
          <a:p>
            <a:pPr>
              <a:defRPr/>
            </a:pPr>
            <a:endParaRPr/>
          </a:p>
        </p:txBody>
      </p:sp>
      <p:sp>
        <p:nvSpPr>
          <p:cNvPr id="6" name="Rectangle 5">
            <a:extLst>
              <a:ext uri="{FF2B5EF4-FFF2-40B4-BE49-F238E27FC236}">
                <a16:creationId xmlns:a16="http://schemas.microsoft.com/office/drawing/2014/main" id="{2FB6D727-6CA9-6B11-5DE3-FF8213F92935}"/>
              </a:ext>
            </a:extLst>
          </p:cNvPr>
          <p:cNvSpPr txBox="1">
            <a:spLocks noGrp="1"/>
          </p:cNvSpPr>
          <p:nvPr>
            <p:ph type="ftr" sz="quarter" idx="11"/>
          </p:nvPr>
        </p:nvSpPr>
        <p:spPr>
          <a:ln/>
        </p:spPr>
        <p:txBody>
          <a:bodyPr/>
          <a:lstStyle>
            <a:lvl1pPr>
              <a:defRPr/>
            </a:lvl1pPr>
          </a:lstStyle>
          <a:p>
            <a:pPr>
              <a:defRPr/>
            </a:pPr>
            <a:endParaRPr/>
          </a:p>
        </p:txBody>
      </p:sp>
      <p:sp>
        <p:nvSpPr>
          <p:cNvPr id="7" name="Rectangle 6">
            <a:extLst>
              <a:ext uri="{FF2B5EF4-FFF2-40B4-BE49-F238E27FC236}">
                <a16:creationId xmlns:a16="http://schemas.microsoft.com/office/drawing/2014/main" id="{9E4A80BC-C9F4-059C-77E2-3E7176CD3949}"/>
              </a:ext>
            </a:extLst>
          </p:cNvPr>
          <p:cNvSpPr txBox="1">
            <a:spLocks noGrp="1"/>
          </p:cNvSpPr>
          <p:nvPr>
            <p:ph type="sldNum" sz="quarter" idx="12"/>
          </p:nvPr>
        </p:nvSpPr>
        <p:spPr>
          <a:ln/>
        </p:spPr>
        <p:txBody>
          <a:bodyPr/>
          <a:lstStyle>
            <a:lvl1pPr>
              <a:defRPr/>
            </a:lvl1pPr>
          </a:lstStyle>
          <a:p>
            <a:pPr>
              <a:defRPr/>
            </a:pPr>
            <a:fld id="{0A8511C2-5F06-4560-97FA-A99359BBBC71}" type="slidenum">
              <a:rPr lang="en-US" altLang="en-US"/>
              <a:pPr>
                <a:defRPr/>
              </a:pPr>
              <a:t>‹#›</a:t>
            </a:fld>
            <a:endParaRPr lang="en-US" altLang="en-US"/>
          </a:p>
        </p:txBody>
      </p:sp>
    </p:spTree>
    <p:extLst>
      <p:ext uri="{BB962C8B-B14F-4D97-AF65-F5344CB8AC3E}">
        <p14:creationId xmlns:p14="http://schemas.microsoft.com/office/powerpoint/2010/main" val="3311399310"/>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Text Placeholder 2"/>
          <p:cNvSpPr txBox="1">
            <a:spLocks noGrp="1"/>
          </p:cNvSpPr>
          <p:nvPr>
            <p:ph type="body" idx="1"/>
          </p:nvPr>
        </p:nvSpPr>
        <p:spPr>
          <a:xfrm>
            <a:off x="342900" y="2046290"/>
            <a:ext cx="3030541" cy="854077"/>
          </a:xfrm>
        </p:spPr>
        <p:txBody>
          <a:bodyPr anchor="b"/>
          <a:lstStyle>
            <a:lvl1pPr marL="0" indent="0">
              <a:spcBef>
                <a:spcPts val="600"/>
              </a:spcBef>
              <a:buNone/>
              <a:defRPr sz="2400" b="1"/>
            </a:lvl1pPr>
          </a:lstStyle>
          <a:p>
            <a:pPr lvl="0"/>
            <a:r>
              <a:rPr lang="en-US"/>
              <a:t>Click to edit Master text styles</a:t>
            </a:r>
          </a:p>
        </p:txBody>
      </p:sp>
      <p:sp>
        <p:nvSpPr>
          <p:cNvPr id="4" name="Content Placeholder 3"/>
          <p:cNvSpPr txBox="1">
            <a:spLocks noGrp="1"/>
          </p:cNvSpPr>
          <p:nvPr>
            <p:ph idx="2"/>
          </p:nvPr>
        </p:nvSpPr>
        <p:spPr>
          <a:xfrm>
            <a:off x="342900" y="2900367"/>
            <a:ext cx="3030541" cy="5267328"/>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txBox="1">
            <a:spLocks noGrp="1"/>
          </p:cNvSpPr>
          <p:nvPr>
            <p:ph type="body" idx="3"/>
          </p:nvPr>
        </p:nvSpPr>
        <p:spPr>
          <a:xfrm>
            <a:off x="3484558" y="2046290"/>
            <a:ext cx="3030541" cy="854077"/>
          </a:xfrm>
        </p:spPr>
        <p:txBody>
          <a:bodyPr anchor="b"/>
          <a:lstStyle>
            <a:lvl1pPr marL="0" indent="0">
              <a:spcBef>
                <a:spcPts val="600"/>
              </a:spcBef>
              <a:buNone/>
              <a:defRPr sz="2400" b="1"/>
            </a:lvl1pPr>
          </a:lstStyle>
          <a:p>
            <a:pPr lvl="0"/>
            <a:r>
              <a:rPr lang="en-US"/>
              <a:t>Click to edit Master text styles</a:t>
            </a:r>
          </a:p>
        </p:txBody>
      </p:sp>
      <p:sp>
        <p:nvSpPr>
          <p:cNvPr id="6" name="Content Placeholder 5"/>
          <p:cNvSpPr txBox="1">
            <a:spLocks noGrp="1"/>
          </p:cNvSpPr>
          <p:nvPr>
            <p:ph idx="4"/>
          </p:nvPr>
        </p:nvSpPr>
        <p:spPr>
          <a:xfrm>
            <a:off x="3484558" y="2900367"/>
            <a:ext cx="3030541" cy="5267328"/>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AE379DE3-49F5-56A0-5B59-607BC7CB7E1A}"/>
              </a:ext>
            </a:extLst>
          </p:cNvPr>
          <p:cNvSpPr txBox="1">
            <a:spLocks noGrp="1"/>
          </p:cNvSpPr>
          <p:nvPr>
            <p:ph type="dt" sz="half" idx="10"/>
          </p:nvPr>
        </p:nvSpPr>
        <p:spPr>
          <a:ln/>
        </p:spPr>
        <p:txBody>
          <a:bodyPr/>
          <a:lstStyle>
            <a:lvl1pPr>
              <a:defRPr/>
            </a:lvl1pPr>
          </a:lstStyle>
          <a:p>
            <a:pPr>
              <a:defRPr/>
            </a:pPr>
            <a:endParaRPr/>
          </a:p>
        </p:txBody>
      </p:sp>
      <p:sp>
        <p:nvSpPr>
          <p:cNvPr id="8" name="Rectangle 5">
            <a:extLst>
              <a:ext uri="{FF2B5EF4-FFF2-40B4-BE49-F238E27FC236}">
                <a16:creationId xmlns:a16="http://schemas.microsoft.com/office/drawing/2014/main" id="{FA80F10D-4641-8875-4517-9785F24D5075}"/>
              </a:ext>
            </a:extLst>
          </p:cNvPr>
          <p:cNvSpPr txBox="1">
            <a:spLocks noGrp="1"/>
          </p:cNvSpPr>
          <p:nvPr>
            <p:ph type="ftr" sz="quarter" idx="11"/>
          </p:nvPr>
        </p:nvSpPr>
        <p:spPr>
          <a:ln/>
        </p:spPr>
        <p:txBody>
          <a:bodyPr/>
          <a:lstStyle>
            <a:lvl1pPr>
              <a:defRPr/>
            </a:lvl1pPr>
          </a:lstStyle>
          <a:p>
            <a:pPr>
              <a:defRPr/>
            </a:pPr>
            <a:endParaRPr/>
          </a:p>
        </p:txBody>
      </p:sp>
      <p:sp>
        <p:nvSpPr>
          <p:cNvPr id="9" name="Rectangle 6">
            <a:extLst>
              <a:ext uri="{FF2B5EF4-FFF2-40B4-BE49-F238E27FC236}">
                <a16:creationId xmlns:a16="http://schemas.microsoft.com/office/drawing/2014/main" id="{A9724B10-CD99-04C6-21BA-899EF315EF16}"/>
              </a:ext>
            </a:extLst>
          </p:cNvPr>
          <p:cNvSpPr txBox="1">
            <a:spLocks noGrp="1"/>
          </p:cNvSpPr>
          <p:nvPr>
            <p:ph type="sldNum" sz="quarter" idx="12"/>
          </p:nvPr>
        </p:nvSpPr>
        <p:spPr>
          <a:ln/>
        </p:spPr>
        <p:txBody>
          <a:bodyPr/>
          <a:lstStyle>
            <a:lvl1pPr>
              <a:defRPr/>
            </a:lvl1pPr>
          </a:lstStyle>
          <a:p>
            <a:pPr>
              <a:defRPr/>
            </a:pPr>
            <a:fld id="{0C94F737-6BB5-4A40-8C2B-6A8190D220B6}" type="slidenum">
              <a:rPr lang="en-US" altLang="en-US"/>
              <a:pPr>
                <a:defRPr/>
              </a:pPr>
              <a:t>‹#›</a:t>
            </a:fld>
            <a:endParaRPr lang="en-US" altLang="en-US"/>
          </a:p>
        </p:txBody>
      </p:sp>
    </p:spTree>
    <p:extLst>
      <p:ext uri="{BB962C8B-B14F-4D97-AF65-F5344CB8AC3E}">
        <p14:creationId xmlns:p14="http://schemas.microsoft.com/office/powerpoint/2010/main" val="3349154494"/>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Rectangle 4">
            <a:extLst>
              <a:ext uri="{FF2B5EF4-FFF2-40B4-BE49-F238E27FC236}">
                <a16:creationId xmlns:a16="http://schemas.microsoft.com/office/drawing/2014/main" id="{D3499C4E-C79F-73CA-1202-6A2650EC60E2}"/>
              </a:ext>
            </a:extLst>
          </p:cNvPr>
          <p:cNvSpPr txBox="1">
            <a:spLocks noGrp="1"/>
          </p:cNvSpPr>
          <p:nvPr>
            <p:ph type="dt" sz="half" idx="10"/>
          </p:nvPr>
        </p:nvSpPr>
        <p:spPr>
          <a:ln/>
        </p:spPr>
        <p:txBody>
          <a:bodyPr/>
          <a:lstStyle>
            <a:lvl1pPr>
              <a:defRPr/>
            </a:lvl1pPr>
          </a:lstStyle>
          <a:p>
            <a:pPr>
              <a:defRPr/>
            </a:pPr>
            <a:endParaRPr/>
          </a:p>
        </p:txBody>
      </p:sp>
      <p:sp>
        <p:nvSpPr>
          <p:cNvPr id="4" name="Rectangle 5">
            <a:extLst>
              <a:ext uri="{FF2B5EF4-FFF2-40B4-BE49-F238E27FC236}">
                <a16:creationId xmlns:a16="http://schemas.microsoft.com/office/drawing/2014/main" id="{04DFAAEC-821D-6420-3E1B-089630447DF5}"/>
              </a:ext>
            </a:extLst>
          </p:cNvPr>
          <p:cNvSpPr txBox="1">
            <a:spLocks noGrp="1"/>
          </p:cNvSpPr>
          <p:nvPr>
            <p:ph type="ftr" sz="quarter" idx="11"/>
          </p:nvPr>
        </p:nvSpPr>
        <p:spPr>
          <a:ln/>
        </p:spPr>
        <p:txBody>
          <a:bodyPr/>
          <a:lstStyle>
            <a:lvl1pPr>
              <a:defRPr/>
            </a:lvl1pPr>
          </a:lstStyle>
          <a:p>
            <a:pPr>
              <a:defRPr/>
            </a:pPr>
            <a:endParaRPr/>
          </a:p>
        </p:txBody>
      </p:sp>
      <p:sp>
        <p:nvSpPr>
          <p:cNvPr id="5" name="Rectangle 6">
            <a:extLst>
              <a:ext uri="{FF2B5EF4-FFF2-40B4-BE49-F238E27FC236}">
                <a16:creationId xmlns:a16="http://schemas.microsoft.com/office/drawing/2014/main" id="{4D4CDCD8-5F3D-C058-EA6F-13A690B4D0A5}"/>
              </a:ext>
            </a:extLst>
          </p:cNvPr>
          <p:cNvSpPr txBox="1">
            <a:spLocks noGrp="1"/>
          </p:cNvSpPr>
          <p:nvPr>
            <p:ph type="sldNum" sz="quarter" idx="12"/>
          </p:nvPr>
        </p:nvSpPr>
        <p:spPr>
          <a:ln/>
        </p:spPr>
        <p:txBody>
          <a:bodyPr/>
          <a:lstStyle>
            <a:lvl1pPr>
              <a:defRPr/>
            </a:lvl1pPr>
          </a:lstStyle>
          <a:p>
            <a:pPr>
              <a:defRPr/>
            </a:pPr>
            <a:fld id="{11AD7D0A-99AF-4B30-A1C0-ECA1D309C509}" type="slidenum">
              <a:rPr lang="en-US" altLang="en-US"/>
              <a:pPr>
                <a:defRPr/>
              </a:pPr>
              <a:t>‹#›</a:t>
            </a:fld>
            <a:endParaRPr lang="en-US" altLang="en-US"/>
          </a:p>
        </p:txBody>
      </p:sp>
    </p:spTree>
    <p:extLst>
      <p:ext uri="{BB962C8B-B14F-4D97-AF65-F5344CB8AC3E}">
        <p14:creationId xmlns:p14="http://schemas.microsoft.com/office/powerpoint/2010/main" val="157906813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448EC1CF-4FD1-F83E-AA00-F339FDA79276}"/>
              </a:ext>
            </a:extLst>
          </p:cNvPr>
          <p:cNvSpPr txBox="1">
            <a:spLocks noGrp="1"/>
          </p:cNvSpPr>
          <p:nvPr>
            <p:ph type="dt" sz="half" idx="10"/>
          </p:nvPr>
        </p:nvSpPr>
        <p:spPr>
          <a:ln/>
        </p:spPr>
        <p:txBody>
          <a:bodyPr/>
          <a:lstStyle>
            <a:lvl1pPr>
              <a:defRPr/>
            </a:lvl1pPr>
          </a:lstStyle>
          <a:p>
            <a:pPr>
              <a:defRPr/>
            </a:pPr>
            <a:endParaRPr/>
          </a:p>
        </p:txBody>
      </p:sp>
      <p:sp>
        <p:nvSpPr>
          <p:cNvPr id="3" name="Rectangle 5">
            <a:extLst>
              <a:ext uri="{FF2B5EF4-FFF2-40B4-BE49-F238E27FC236}">
                <a16:creationId xmlns:a16="http://schemas.microsoft.com/office/drawing/2014/main" id="{3E30A9F4-6572-2EFA-6B28-968AD06A0DF9}"/>
              </a:ext>
            </a:extLst>
          </p:cNvPr>
          <p:cNvSpPr txBox="1">
            <a:spLocks noGrp="1"/>
          </p:cNvSpPr>
          <p:nvPr>
            <p:ph type="ftr" sz="quarter" idx="11"/>
          </p:nvPr>
        </p:nvSpPr>
        <p:spPr>
          <a:ln/>
        </p:spPr>
        <p:txBody>
          <a:bodyPr/>
          <a:lstStyle>
            <a:lvl1pPr>
              <a:defRPr/>
            </a:lvl1pPr>
          </a:lstStyle>
          <a:p>
            <a:pPr>
              <a:defRPr/>
            </a:pPr>
            <a:endParaRPr/>
          </a:p>
        </p:txBody>
      </p:sp>
      <p:sp>
        <p:nvSpPr>
          <p:cNvPr id="4" name="Rectangle 6">
            <a:extLst>
              <a:ext uri="{FF2B5EF4-FFF2-40B4-BE49-F238E27FC236}">
                <a16:creationId xmlns:a16="http://schemas.microsoft.com/office/drawing/2014/main" id="{7E2362D2-6EAD-B977-FF5E-596122416B84}"/>
              </a:ext>
            </a:extLst>
          </p:cNvPr>
          <p:cNvSpPr txBox="1">
            <a:spLocks noGrp="1"/>
          </p:cNvSpPr>
          <p:nvPr>
            <p:ph type="sldNum" sz="quarter" idx="12"/>
          </p:nvPr>
        </p:nvSpPr>
        <p:spPr>
          <a:ln/>
        </p:spPr>
        <p:txBody>
          <a:bodyPr/>
          <a:lstStyle>
            <a:lvl1pPr>
              <a:defRPr/>
            </a:lvl1pPr>
          </a:lstStyle>
          <a:p>
            <a:pPr>
              <a:defRPr/>
            </a:pPr>
            <a:fld id="{A0210D51-FE72-483A-9F85-924CE221383C}" type="slidenum">
              <a:rPr lang="en-US" altLang="en-US"/>
              <a:pPr>
                <a:defRPr/>
              </a:pPr>
              <a:t>‹#›</a:t>
            </a:fld>
            <a:endParaRPr lang="en-US" altLang="en-US"/>
          </a:p>
        </p:txBody>
      </p:sp>
    </p:spTree>
    <p:extLst>
      <p:ext uri="{BB962C8B-B14F-4D97-AF65-F5344CB8AC3E}">
        <p14:creationId xmlns:p14="http://schemas.microsoft.com/office/powerpoint/2010/main" val="3051732788"/>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342900" y="363538"/>
            <a:ext cx="2255833" cy="1549395"/>
          </a:xfrm>
        </p:spPr>
        <p:txBody>
          <a:bodyPr anchor="b" anchorCtr="0"/>
          <a:lstStyle>
            <a:lvl1pPr algn="l">
              <a:defRPr sz="2000" b="1"/>
            </a:lvl1pPr>
          </a:lstStyle>
          <a:p>
            <a:pPr lvl="0"/>
            <a:r>
              <a:rPr lang="en-US"/>
              <a:t>Click to edit Master title style</a:t>
            </a:r>
          </a:p>
        </p:txBody>
      </p:sp>
      <p:sp>
        <p:nvSpPr>
          <p:cNvPr id="3" name="Content Placeholder 2"/>
          <p:cNvSpPr txBox="1">
            <a:spLocks noGrp="1"/>
          </p:cNvSpPr>
          <p:nvPr>
            <p:ph idx="1"/>
          </p:nvPr>
        </p:nvSpPr>
        <p:spPr>
          <a:xfrm>
            <a:off x="2681285" y="363538"/>
            <a:ext cx="3833814" cy="7804147"/>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txBox="1">
            <a:spLocks noGrp="1"/>
          </p:cNvSpPr>
          <p:nvPr>
            <p:ph type="body" idx="2"/>
          </p:nvPr>
        </p:nvSpPr>
        <p:spPr>
          <a:xfrm>
            <a:off x="342900" y="1912933"/>
            <a:ext cx="2255833" cy="6254752"/>
          </a:xfrm>
        </p:spPr>
        <p:txBody>
          <a:bodyPr/>
          <a:lstStyle>
            <a:lvl1pPr marL="0" indent="0">
              <a:spcBef>
                <a:spcPts val="300"/>
              </a:spcBef>
              <a:buNone/>
              <a:defRPr sz="1400"/>
            </a:lvl1pPr>
          </a:lstStyle>
          <a:p>
            <a:pPr lvl="0"/>
            <a:r>
              <a:rPr lang="en-US"/>
              <a:t>Click to edit Master text styles</a:t>
            </a:r>
          </a:p>
        </p:txBody>
      </p:sp>
      <p:sp>
        <p:nvSpPr>
          <p:cNvPr id="5" name="Rectangle 4">
            <a:extLst>
              <a:ext uri="{FF2B5EF4-FFF2-40B4-BE49-F238E27FC236}">
                <a16:creationId xmlns:a16="http://schemas.microsoft.com/office/drawing/2014/main" id="{9534AE93-572F-A29E-1A8F-24EAD4CFA1CA}"/>
              </a:ext>
            </a:extLst>
          </p:cNvPr>
          <p:cNvSpPr txBox="1">
            <a:spLocks noGrp="1"/>
          </p:cNvSpPr>
          <p:nvPr>
            <p:ph type="dt" sz="half" idx="10"/>
          </p:nvPr>
        </p:nvSpPr>
        <p:spPr>
          <a:ln/>
        </p:spPr>
        <p:txBody>
          <a:bodyPr/>
          <a:lstStyle>
            <a:lvl1pPr>
              <a:defRPr/>
            </a:lvl1pPr>
          </a:lstStyle>
          <a:p>
            <a:pPr>
              <a:defRPr/>
            </a:pPr>
            <a:endParaRPr/>
          </a:p>
        </p:txBody>
      </p:sp>
      <p:sp>
        <p:nvSpPr>
          <p:cNvPr id="6" name="Rectangle 5">
            <a:extLst>
              <a:ext uri="{FF2B5EF4-FFF2-40B4-BE49-F238E27FC236}">
                <a16:creationId xmlns:a16="http://schemas.microsoft.com/office/drawing/2014/main" id="{BDDF8083-B83B-0C82-B386-0C86B522D451}"/>
              </a:ext>
            </a:extLst>
          </p:cNvPr>
          <p:cNvSpPr txBox="1">
            <a:spLocks noGrp="1"/>
          </p:cNvSpPr>
          <p:nvPr>
            <p:ph type="ftr" sz="quarter" idx="11"/>
          </p:nvPr>
        </p:nvSpPr>
        <p:spPr>
          <a:ln/>
        </p:spPr>
        <p:txBody>
          <a:bodyPr/>
          <a:lstStyle>
            <a:lvl1pPr>
              <a:defRPr/>
            </a:lvl1pPr>
          </a:lstStyle>
          <a:p>
            <a:pPr>
              <a:defRPr/>
            </a:pPr>
            <a:endParaRPr/>
          </a:p>
        </p:txBody>
      </p:sp>
      <p:sp>
        <p:nvSpPr>
          <p:cNvPr id="7" name="Rectangle 6">
            <a:extLst>
              <a:ext uri="{FF2B5EF4-FFF2-40B4-BE49-F238E27FC236}">
                <a16:creationId xmlns:a16="http://schemas.microsoft.com/office/drawing/2014/main" id="{F0FFE013-D1DF-E18A-030B-845A17E76C68}"/>
              </a:ext>
            </a:extLst>
          </p:cNvPr>
          <p:cNvSpPr txBox="1">
            <a:spLocks noGrp="1"/>
          </p:cNvSpPr>
          <p:nvPr>
            <p:ph type="sldNum" sz="quarter" idx="12"/>
          </p:nvPr>
        </p:nvSpPr>
        <p:spPr>
          <a:ln/>
        </p:spPr>
        <p:txBody>
          <a:bodyPr/>
          <a:lstStyle>
            <a:lvl1pPr>
              <a:defRPr/>
            </a:lvl1pPr>
          </a:lstStyle>
          <a:p>
            <a:pPr>
              <a:defRPr/>
            </a:pPr>
            <a:fld id="{52354F76-332A-46AE-90D0-5B869E8E7A88}" type="slidenum">
              <a:rPr lang="en-US" altLang="en-US"/>
              <a:pPr>
                <a:defRPr/>
              </a:pPr>
              <a:t>‹#›</a:t>
            </a:fld>
            <a:endParaRPr lang="en-US" altLang="en-US"/>
          </a:p>
        </p:txBody>
      </p:sp>
    </p:spTree>
    <p:extLst>
      <p:ext uri="{BB962C8B-B14F-4D97-AF65-F5344CB8AC3E}">
        <p14:creationId xmlns:p14="http://schemas.microsoft.com/office/powerpoint/2010/main" val="731429418"/>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1344616" y="6400800"/>
            <a:ext cx="4114800" cy="755651"/>
          </a:xfrm>
        </p:spPr>
        <p:txBody>
          <a:bodyPr anchor="b" anchorCtr="0"/>
          <a:lstStyle>
            <a:lvl1pPr algn="l">
              <a:defRPr sz="2000" b="1"/>
            </a:lvl1pPr>
          </a:lstStyle>
          <a:p>
            <a:pPr lvl="0"/>
            <a:r>
              <a:rPr lang="en-US"/>
              <a:t>Click to edit Master title style</a:t>
            </a:r>
          </a:p>
        </p:txBody>
      </p:sp>
      <p:sp>
        <p:nvSpPr>
          <p:cNvPr id="3" name="Picture Placeholder 2"/>
          <p:cNvSpPr txBox="1">
            <a:spLocks noGrp="1"/>
          </p:cNvSpPr>
          <p:nvPr>
            <p:ph type="pic" idx="1"/>
          </p:nvPr>
        </p:nvSpPr>
        <p:spPr>
          <a:xfrm>
            <a:off x="1344616" y="817565"/>
            <a:ext cx="4114800" cy="5486400"/>
          </a:xfrm>
        </p:spPr>
        <p:txBody>
          <a:bodyPr/>
          <a:lstStyle>
            <a:lvl1pPr marL="0" indent="0">
              <a:buNone/>
              <a:defRPr/>
            </a:lvl1pPr>
          </a:lstStyle>
          <a:p>
            <a:pPr lvl="0"/>
            <a:endParaRPr lang="en-US" noProof="0"/>
          </a:p>
        </p:txBody>
      </p:sp>
      <p:sp>
        <p:nvSpPr>
          <p:cNvPr id="4" name="Text Placeholder 3"/>
          <p:cNvSpPr txBox="1">
            <a:spLocks noGrp="1"/>
          </p:cNvSpPr>
          <p:nvPr>
            <p:ph type="body" idx="2"/>
          </p:nvPr>
        </p:nvSpPr>
        <p:spPr>
          <a:xfrm>
            <a:off x="1344616" y="7156451"/>
            <a:ext cx="4114800" cy="1073148"/>
          </a:xfrm>
        </p:spPr>
        <p:txBody>
          <a:bodyPr/>
          <a:lstStyle>
            <a:lvl1pPr marL="0" indent="0">
              <a:spcBef>
                <a:spcPts val="300"/>
              </a:spcBef>
              <a:buNone/>
              <a:defRPr sz="1400"/>
            </a:lvl1pPr>
          </a:lstStyle>
          <a:p>
            <a:pPr lvl="0"/>
            <a:r>
              <a:rPr lang="en-US"/>
              <a:t>Click to edit Master text styles</a:t>
            </a:r>
          </a:p>
        </p:txBody>
      </p:sp>
      <p:sp>
        <p:nvSpPr>
          <p:cNvPr id="5" name="Rectangle 4">
            <a:extLst>
              <a:ext uri="{FF2B5EF4-FFF2-40B4-BE49-F238E27FC236}">
                <a16:creationId xmlns:a16="http://schemas.microsoft.com/office/drawing/2014/main" id="{3F7C16D6-9122-AE9D-2A2A-501E481D9F50}"/>
              </a:ext>
            </a:extLst>
          </p:cNvPr>
          <p:cNvSpPr txBox="1">
            <a:spLocks noGrp="1"/>
          </p:cNvSpPr>
          <p:nvPr>
            <p:ph type="dt" sz="half" idx="10"/>
          </p:nvPr>
        </p:nvSpPr>
        <p:spPr>
          <a:ln/>
        </p:spPr>
        <p:txBody>
          <a:bodyPr/>
          <a:lstStyle>
            <a:lvl1pPr>
              <a:defRPr/>
            </a:lvl1pPr>
          </a:lstStyle>
          <a:p>
            <a:pPr>
              <a:defRPr/>
            </a:pPr>
            <a:endParaRPr/>
          </a:p>
        </p:txBody>
      </p:sp>
      <p:sp>
        <p:nvSpPr>
          <p:cNvPr id="6" name="Rectangle 5">
            <a:extLst>
              <a:ext uri="{FF2B5EF4-FFF2-40B4-BE49-F238E27FC236}">
                <a16:creationId xmlns:a16="http://schemas.microsoft.com/office/drawing/2014/main" id="{B2153478-63FC-A2EB-38A6-7813DA9EE7D8}"/>
              </a:ext>
            </a:extLst>
          </p:cNvPr>
          <p:cNvSpPr txBox="1">
            <a:spLocks noGrp="1"/>
          </p:cNvSpPr>
          <p:nvPr>
            <p:ph type="ftr" sz="quarter" idx="11"/>
          </p:nvPr>
        </p:nvSpPr>
        <p:spPr>
          <a:ln/>
        </p:spPr>
        <p:txBody>
          <a:bodyPr/>
          <a:lstStyle>
            <a:lvl1pPr>
              <a:defRPr/>
            </a:lvl1pPr>
          </a:lstStyle>
          <a:p>
            <a:pPr>
              <a:defRPr/>
            </a:pPr>
            <a:endParaRPr/>
          </a:p>
        </p:txBody>
      </p:sp>
      <p:sp>
        <p:nvSpPr>
          <p:cNvPr id="7" name="Rectangle 6">
            <a:extLst>
              <a:ext uri="{FF2B5EF4-FFF2-40B4-BE49-F238E27FC236}">
                <a16:creationId xmlns:a16="http://schemas.microsoft.com/office/drawing/2014/main" id="{B651672C-07AD-3B77-EA5F-02D4743A28A4}"/>
              </a:ext>
            </a:extLst>
          </p:cNvPr>
          <p:cNvSpPr txBox="1">
            <a:spLocks noGrp="1"/>
          </p:cNvSpPr>
          <p:nvPr>
            <p:ph type="sldNum" sz="quarter" idx="12"/>
          </p:nvPr>
        </p:nvSpPr>
        <p:spPr>
          <a:ln/>
        </p:spPr>
        <p:txBody>
          <a:bodyPr/>
          <a:lstStyle>
            <a:lvl1pPr>
              <a:defRPr/>
            </a:lvl1pPr>
          </a:lstStyle>
          <a:p>
            <a:pPr>
              <a:defRPr/>
            </a:pPr>
            <a:fld id="{8CA94805-7F8B-427B-9748-00349F7A8252}" type="slidenum">
              <a:rPr lang="en-US" altLang="en-US"/>
              <a:pPr>
                <a:defRPr/>
              </a:pPr>
              <a:t>‹#›</a:t>
            </a:fld>
            <a:endParaRPr lang="en-US" altLang="en-US"/>
          </a:p>
        </p:txBody>
      </p:sp>
    </p:spTree>
    <p:extLst>
      <p:ext uri="{BB962C8B-B14F-4D97-AF65-F5344CB8AC3E}">
        <p14:creationId xmlns:p14="http://schemas.microsoft.com/office/powerpoint/2010/main" val="650324108"/>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6E4C9515-E4FC-AD9A-5D22-A0AF8335FB56}"/>
              </a:ext>
            </a:extLst>
          </p:cNvPr>
          <p:cNvSpPr txBox="1">
            <a:spLocks noGrp="1"/>
          </p:cNvSpPr>
          <p:nvPr>
            <p:ph type="dt" sz="half" idx="10"/>
          </p:nvPr>
        </p:nvSpPr>
        <p:spPr>
          <a:ln/>
        </p:spPr>
        <p:txBody>
          <a:bodyPr/>
          <a:lstStyle>
            <a:lvl1pPr>
              <a:defRPr/>
            </a:lvl1pPr>
          </a:lstStyle>
          <a:p>
            <a:pPr>
              <a:defRPr/>
            </a:pPr>
            <a:endParaRPr/>
          </a:p>
        </p:txBody>
      </p:sp>
      <p:sp>
        <p:nvSpPr>
          <p:cNvPr id="5" name="Rectangle 5">
            <a:extLst>
              <a:ext uri="{FF2B5EF4-FFF2-40B4-BE49-F238E27FC236}">
                <a16:creationId xmlns:a16="http://schemas.microsoft.com/office/drawing/2014/main" id="{6F744732-4430-CC1C-74EE-7F79BEE7629F}"/>
              </a:ext>
            </a:extLst>
          </p:cNvPr>
          <p:cNvSpPr txBox="1">
            <a:spLocks noGrp="1"/>
          </p:cNvSpPr>
          <p:nvPr>
            <p:ph type="ftr" sz="quarter" idx="11"/>
          </p:nvPr>
        </p:nvSpPr>
        <p:spPr>
          <a:ln/>
        </p:spPr>
        <p:txBody>
          <a:bodyPr/>
          <a:lstStyle>
            <a:lvl1pPr>
              <a:defRPr/>
            </a:lvl1pPr>
          </a:lstStyle>
          <a:p>
            <a:pPr>
              <a:defRPr/>
            </a:pPr>
            <a:endParaRPr/>
          </a:p>
        </p:txBody>
      </p:sp>
      <p:sp>
        <p:nvSpPr>
          <p:cNvPr id="6" name="Rectangle 6">
            <a:extLst>
              <a:ext uri="{FF2B5EF4-FFF2-40B4-BE49-F238E27FC236}">
                <a16:creationId xmlns:a16="http://schemas.microsoft.com/office/drawing/2014/main" id="{BA5F9709-41E4-7741-F534-6D2E38AEDF4B}"/>
              </a:ext>
            </a:extLst>
          </p:cNvPr>
          <p:cNvSpPr txBox="1">
            <a:spLocks noGrp="1"/>
          </p:cNvSpPr>
          <p:nvPr>
            <p:ph type="sldNum" sz="quarter" idx="12"/>
          </p:nvPr>
        </p:nvSpPr>
        <p:spPr>
          <a:ln/>
        </p:spPr>
        <p:txBody>
          <a:bodyPr/>
          <a:lstStyle>
            <a:lvl1pPr>
              <a:defRPr/>
            </a:lvl1pPr>
          </a:lstStyle>
          <a:p>
            <a:pPr>
              <a:defRPr/>
            </a:pPr>
            <a:fld id="{152B4F12-3003-4D68-9630-F405AD2644EC}" type="slidenum">
              <a:rPr lang="en-US" altLang="en-US"/>
              <a:pPr>
                <a:defRPr/>
              </a:pPr>
              <a:t>‹#›</a:t>
            </a:fld>
            <a:endParaRPr lang="en-US" altLang="en-US"/>
          </a:p>
        </p:txBody>
      </p:sp>
    </p:spTree>
    <p:extLst>
      <p:ext uri="{BB962C8B-B14F-4D97-AF65-F5344CB8AC3E}">
        <p14:creationId xmlns:p14="http://schemas.microsoft.com/office/powerpoint/2010/main" val="3943555151"/>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4972050" y="366710"/>
            <a:ext cx="1543050" cy="7800974"/>
          </a:xfrm>
        </p:spPr>
        <p:txBody>
          <a:bodyPr vert="eaVert"/>
          <a:lstStyle>
            <a:lvl1pPr>
              <a:defRPr/>
            </a:lvl1pPr>
          </a:lstStyle>
          <a:p>
            <a:pPr lvl="0"/>
            <a:r>
              <a:rPr lang="en-US"/>
              <a:t>Click to edit Master title style</a:t>
            </a:r>
          </a:p>
        </p:txBody>
      </p:sp>
      <p:sp>
        <p:nvSpPr>
          <p:cNvPr id="3" name="Vertical Text Placeholder 2"/>
          <p:cNvSpPr txBox="1">
            <a:spLocks noGrp="1"/>
          </p:cNvSpPr>
          <p:nvPr>
            <p:ph type="body" orient="vert" idx="1"/>
          </p:nvPr>
        </p:nvSpPr>
        <p:spPr>
          <a:xfrm>
            <a:off x="342900" y="366710"/>
            <a:ext cx="4476746" cy="780097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18BB59AB-BA82-2992-19A5-30678AB28FDC}"/>
              </a:ext>
            </a:extLst>
          </p:cNvPr>
          <p:cNvSpPr txBox="1">
            <a:spLocks noGrp="1"/>
          </p:cNvSpPr>
          <p:nvPr>
            <p:ph type="dt" sz="half" idx="10"/>
          </p:nvPr>
        </p:nvSpPr>
        <p:spPr>
          <a:ln/>
        </p:spPr>
        <p:txBody>
          <a:bodyPr/>
          <a:lstStyle>
            <a:lvl1pPr>
              <a:defRPr/>
            </a:lvl1pPr>
          </a:lstStyle>
          <a:p>
            <a:pPr>
              <a:defRPr/>
            </a:pPr>
            <a:endParaRPr/>
          </a:p>
        </p:txBody>
      </p:sp>
      <p:sp>
        <p:nvSpPr>
          <p:cNvPr id="5" name="Rectangle 5">
            <a:extLst>
              <a:ext uri="{FF2B5EF4-FFF2-40B4-BE49-F238E27FC236}">
                <a16:creationId xmlns:a16="http://schemas.microsoft.com/office/drawing/2014/main" id="{060051DF-E4C7-0567-A013-096E0EDEA984}"/>
              </a:ext>
            </a:extLst>
          </p:cNvPr>
          <p:cNvSpPr txBox="1">
            <a:spLocks noGrp="1"/>
          </p:cNvSpPr>
          <p:nvPr>
            <p:ph type="ftr" sz="quarter" idx="11"/>
          </p:nvPr>
        </p:nvSpPr>
        <p:spPr>
          <a:ln/>
        </p:spPr>
        <p:txBody>
          <a:bodyPr/>
          <a:lstStyle>
            <a:lvl1pPr>
              <a:defRPr/>
            </a:lvl1pPr>
          </a:lstStyle>
          <a:p>
            <a:pPr>
              <a:defRPr/>
            </a:pPr>
            <a:endParaRPr/>
          </a:p>
        </p:txBody>
      </p:sp>
      <p:sp>
        <p:nvSpPr>
          <p:cNvPr id="6" name="Rectangle 6">
            <a:extLst>
              <a:ext uri="{FF2B5EF4-FFF2-40B4-BE49-F238E27FC236}">
                <a16:creationId xmlns:a16="http://schemas.microsoft.com/office/drawing/2014/main" id="{6A4820A4-BAAA-BC61-EBFE-592AC03BE3F3}"/>
              </a:ext>
            </a:extLst>
          </p:cNvPr>
          <p:cNvSpPr txBox="1">
            <a:spLocks noGrp="1"/>
          </p:cNvSpPr>
          <p:nvPr>
            <p:ph type="sldNum" sz="quarter" idx="12"/>
          </p:nvPr>
        </p:nvSpPr>
        <p:spPr>
          <a:ln/>
        </p:spPr>
        <p:txBody>
          <a:bodyPr/>
          <a:lstStyle>
            <a:lvl1pPr>
              <a:defRPr/>
            </a:lvl1pPr>
          </a:lstStyle>
          <a:p>
            <a:pPr>
              <a:defRPr/>
            </a:pPr>
            <a:fld id="{84E5D21E-EA56-4CDB-AAB3-F1A930BAAED3}" type="slidenum">
              <a:rPr lang="en-US" altLang="en-US"/>
              <a:pPr>
                <a:defRPr/>
              </a:pPr>
              <a:t>‹#›</a:t>
            </a:fld>
            <a:endParaRPr lang="en-US" altLang="en-US"/>
          </a:p>
        </p:txBody>
      </p:sp>
    </p:spTree>
    <p:extLst>
      <p:ext uri="{BB962C8B-B14F-4D97-AF65-F5344CB8AC3E}">
        <p14:creationId xmlns:p14="http://schemas.microsoft.com/office/powerpoint/2010/main" val="3434466618"/>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txBox="1">
            <a:spLocks noGrp="1"/>
          </p:cNvSpPr>
          <p:nvPr>
            <p:ph/>
          </p:nvPr>
        </p:nvSpPr>
        <p:spPr>
          <a:xfrm>
            <a:off x="342900" y="366710"/>
            <a:ext cx="6172200" cy="780097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a:extLst>
              <a:ext uri="{FF2B5EF4-FFF2-40B4-BE49-F238E27FC236}">
                <a16:creationId xmlns:a16="http://schemas.microsoft.com/office/drawing/2014/main" id="{A4B1D72F-F74B-82AE-3337-9C8D708288BC}"/>
              </a:ext>
            </a:extLst>
          </p:cNvPr>
          <p:cNvSpPr txBox="1">
            <a:spLocks noGrp="1"/>
          </p:cNvSpPr>
          <p:nvPr>
            <p:ph type="dt" sz="half" idx="10"/>
          </p:nvPr>
        </p:nvSpPr>
        <p:spPr>
          <a:ln/>
        </p:spPr>
        <p:txBody>
          <a:bodyPr/>
          <a:lstStyle>
            <a:lvl1pPr>
              <a:defRPr/>
            </a:lvl1pPr>
          </a:lstStyle>
          <a:p>
            <a:pPr>
              <a:defRPr/>
            </a:pPr>
            <a:endParaRPr/>
          </a:p>
        </p:txBody>
      </p:sp>
      <p:sp>
        <p:nvSpPr>
          <p:cNvPr id="4" name="Rectangle 5">
            <a:extLst>
              <a:ext uri="{FF2B5EF4-FFF2-40B4-BE49-F238E27FC236}">
                <a16:creationId xmlns:a16="http://schemas.microsoft.com/office/drawing/2014/main" id="{3C1AEFD2-D8BD-3581-F4A0-79EDDCEB69CF}"/>
              </a:ext>
            </a:extLst>
          </p:cNvPr>
          <p:cNvSpPr txBox="1">
            <a:spLocks noGrp="1"/>
          </p:cNvSpPr>
          <p:nvPr>
            <p:ph type="ftr" sz="quarter" idx="11"/>
          </p:nvPr>
        </p:nvSpPr>
        <p:spPr>
          <a:ln/>
        </p:spPr>
        <p:txBody>
          <a:bodyPr/>
          <a:lstStyle>
            <a:lvl1pPr>
              <a:defRPr/>
            </a:lvl1pPr>
          </a:lstStyle>
          <a:p>
            <a:pPr>
              <a:defRPr/>
            </a:pPr>
            <a:endParaRPr/>
          </a:p>
        </p:txBody>
      </p:sp>
      <p:sp>
        <p:nvSpPr>
          <p:cNvPr id="5" name="Rectangle 6">
            <a:extLst>
              <a:ext uri="{FF2B5EF4-FFF2-40B4-BE49-F238E27FC236}">
                <a16:creationId xmlns:a16="http://schemas.microsoft.com/office/drawing/2014/main" id="{5756D727-F964-E4CF-3678-79DDD99F15D8}"/>
              </a:ext>
            </a:extLst>
          </p:cNvPr>
          <p:cNvSpPr txBox="1">
            <a:spLocks noGrp="1"/>
          </p:cNvSpPr>
          <p:nvPr>
            <p:ph type="sldNum" sz="quarter" idx="12"/>
          </p:nvPr>
        </p:nvSpPr>
        <p:spPr>
          <a:ln/>
        </p:spPr>
        <p:txBody>
          <a:bodyPr/>
          <a:lstStyle>
            <a:lvl1pPr>
              <a:defRPr/>
            </a:lvl1pPr>
          </a:lstStyle>
          <a:p>
            <a:pPr>
              <a:defRPr/>
            </a:pPr>
            <a:fld id="{8F1A6B88-E475-40CD-9057-14DE4AE648B9}" type="slidenum">
              <a:rPr lang="en-US" altLang="en-US"/>
              <a:pPr>
                <a:defRPr/>
              </a:pPr>
              <a:t>‹#›</a:t>
            </a:fld>
            <a:endParaRPr lang="en-US" altLang="en-US"/>
          </a:p>
        </p:txBody>
      </p:sp>
    </p:spTree>
    <p:extLst>
      <p:ext uri="{BB962C8B-B14F-4D97-AF65-F5344CB8AC3E}">
        <p14:creationId xmlns:p14="http://schemas.microsoft.com/office/powerpoint/2010/main" val="2066759520"/>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CF187D22-5948-B962-6062-EBD3790BC323}"/>
              </a:ext>
            </a:extLst>
          </p:cNvPr>
          <p:cNvSpPr txBox="1">
            <a:spLocks noGrp="1"/>
          </p:cNvSpPr>
          <p:nvPr>
            <p:ph type="title"/>
          </p:nvPr>
        </p:nvSpPr>
        <p:spPr bwMode="auto">
          <a:xfrm>
            <a:off x="342900" y="366713"/>
            <a:ext cx="61722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1"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D7D5F8F2-0E82-AED7-5C70-CCB4E5FAD749}"/>
              </a:ext>
            </a:extLst>
          </p:cNvPr>
          <p:cNvSpPr txBox="1">
            <a:spLocks noGrp="1"/>
          </p:cNvSpPr>
          <p:nvPr>
            <p:ph type="body" idx="1"/>
          </p:nvPr>
        </p:nvSpPr>
        <p:spPr bwMode="auto">
          <a:xfrm>
            <a:off x="342900" y="2133600"/>
            <a:ext cx="6172200" cy="603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4">
            <a:extLst>
              <a:ext uri="{FF2B5EF4-FFF2-40B4-BE49-F238E27FC236}">
                <a16:creationId xmlns:a16="http://schemas.microsoft.com/office/drawing/2014/main" id="{642FC2A5-74F1-71E4-1127-0B68450FA7A2}"/>
              </a:ext>
            </a:extLst>
          </p:cNvPr>
          <p:cNvSpPr txBox="1">
            <a:spLocks noGrp="1"/>
          </p:cNvSpPr>
          <p:nvPr>
            <p:ph type="dt" sz="half" idx="2"/>
          </p:nvPr>
        </p:nvSpPr>
        <p:spPr>
          <a:xfrm>
            <a:off x="342900" y="8326438"/>
            <a:ext cx="1600200" cy="635000"/>
          </a:xfrm>
          <a:prstGeom prst="rect">
            <a:avLst/>
          </a:prstGeom>
          <a:noFill/>
          <a:ln>
            <a:noFill/>
          </a:ln>
        </p:spPr>
        <p:txBody>
          <a:bodyPr vert="horz" wrap="square" lIns="91440" tIns="45720" rIns="91440" bIns="45720" anchor="t" anchorCtr="0" compatLnSpc="1"/>
          <a:lstStyle>
            <a:lvl1pPr marL="0" marR="0" lvl="0" indent="0" algn="l" defTabSz="914400" rtl="0" eaLnBrk="1" fontAlgn="auto" hangingPunct="1">
              <a:lnSpc>
                <a:spcPct val="100000"/>
              </a:lnSpc>
              <a:spcBef>
                <a:spcPts val="0"/>
              </a:spcBef>
              <a:spcAft>
                <a:spcPts val="0"/>
              </a:spcAft>
              <a:buNone/>
              <a:tabLst/>
              <a:defRPr lang="en-US" sz="1400" b="0" i="0" u="none" strike="noStrike" kern="1200" cap="none" spc="0" baseline="0">
                <a:solidFill>
                  <a:srgbClr val="000000"/>
                </a:solidFill>
                <a:uFillTx/>
                <a:latin typeface="Arial"/>
                <a:cs typeface="+mn-cs"/>
              </a:defRPr>
            </a:lvl1pPr>
          </a:lstStyle>
          <a:p>
            <a:pPr>
              <a:defRPr/>
            </a:pPr>
            <a:endParaRPr/>
          </a:p>
        </p:txBody>
      </p:sp>
      <p:sp>
        <p:nvSpPr>
          <p:cNvPr id="5" name="Rectangle 5">
            <a:extLst>
              <a:ext uri="{FF2B5EF4-FFF2-40B4-BE49-F238E27FC236}">
                <a16:creationId xmlns:a16="http://schemas.microsoft.com/office/drawing/2014/main" id="{30DA1E3F-535B-9E40-2813-2A40DF4FDD30}"/>
              </a:ext>
            </a:extLst>
          </p:cNvPr>
          <p:cNvSpPr txBox="1">
            <a:spLocks noGrp="1"/>
          </p:cNvSpPr>
          <p:nvPr>
            <p:ph type="ftr" sz="quarter" idx="3"/>
          </p:nvPr>
        </p:nvSpPr>
        <p:spPr>
          <a:xfrm>
            <a:off x="2343150" y="8326438"/>
            <a:ext cx="2171700" cy="635000"/>
          </a:xfrm>
          <a:prstGeom prst="rect">
            <a:avLst/>
          </a:prstGeom>
          <a:noFill/>
          <a:ln>
            <a:noFill/>
          </a:ln>
        </p:spPr>
        <p:txBody>
          <a:bodyPr vert="horz" wrap="square" lIns="91440" tIns="45720" rIns="91440" bIns="45720" anchor="t" anchorCtr="1" compatLnSpc="1"/>
          <a:lstStyle>
            <a:lvl1pPr marL="0" marR="0" lvl="0" indent="0" algn="ctr" defTabSz="914400" rtl="0" eaLnBrk="1" fontAlgn="auto" hangingPunct="1">
              <a:lnSpc>
                <a:spcPct val="100000"/>
              </a:lnSpc>
              <a:spcBef>
                <a:spcPts val="0"/>
              </a:spcBef>
              <a:spcAft>
                <a:spcPts val="0"/>
              </a:spcAft>
              <a:buNone/>
              <a:tabLst/>
              <a:defRPr lang="en-US" sz="1400" b="0" i="0" u="none" strike="noStrike" kern="1200" cap="none" spc="0" baseline="0">
                <a:solidFill>
                  <a:srgbClr val="000000"/>
                </a:solidFill>
                <a:uFillTx/>
                <a:latin typeface="Arial"/>
                <a:cs typeface="+mn-cs"/>
              </a:defRPr>
            </a:lvl1pPr>
          </a:lstStyle>
          <a:p>
            <a:pPr>
              <a:defRPr/>
            </a:pPr>
            <a:endParaRPr/>
          </a:p>
        </p:txBody>
      </p:sp>
      <p:sp>
        <p:nvSpPr>
          <p:cNvPr id="6" name="Rectangle 6">
            <a:extLst>
              <a:ext uri="{FF2B5EF4-FFF2-40B4-BE49-F238E27FC236}">
                <a16:creationId xmlns:a16="http://schemas.microsoft.com/office/drawing/2014/main" id="{FB7D8250-96DE-1EB9-C277-4A4AB37837C1}"/>
              </a:ext>
            </a:extLst>
          </p:cNvPr>
          <p:cNvSpPr txBox="1">
            <a:spLocks noGrp="1"/>
          </p:cNvSpPr>
          <p:nvPr>
            <p:ph type="sldNum" sz="quarter" idx="4"/>
          </p:nvPr>
        </p:nvSpPr>
        <p:spPr>
          <a:xfrm>
            <a:off x="4914900" y="8326438"/>
            <a:ext cx="1600200" cy="635000"/>
          </a:xfrm>
          <a:prstGeom prst="rect">
            <a:avLst/>
          </a:prstGeom>
          <a:noFill/>
          <a:ln>
            <a:noFill/>
          </a:ln>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pPr>
              <a:defRPr/>
            </a:pPr>
            <a:fld id="{C88D2DEB-62DE-4E47-86F5-C2312A46CFE9}"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xStyles>
    <p:titleStyle>
      <a:lvl1pPr algn="ctr" rtl="0" eaLnBrk="0" fontAlgn="base" hangingPunct="0">
        <a:spcBef>
          <a:spcPct val="0"/>
        </a:spcBef>
        <a:spcAft>
          <a:spcPct val="0"/>
        </a:spcAft>
        <a:defRPr lang="en-US" sz="4400">
          <a:solidFill>
            <a:srgbClr val="000000"/>
          </a:solidFill>
          <a:latin typeface="Arial"/>
        </a:defRPr>
      </a:lvl1pPr>
      <a:lvl2pPr algn="ctr" rtl="0" eaLnBrk="0" fontAlgn="base" hangingPunct="0">
        <a:spcBef>
          <a:spcPct val="0"/>
        </a:spcBef>
        <a:spcAft>
          <a:spcPct val="0"/>
        </a:spcAft>
        <a:defRPr sz="4400">
          <a:solidFill>
            <a:srgbClr val="000000"/>
          </a:solidFill>
          <a:latin typeface="Arial" charset="0"/>
        </a:defRPr>
      </a:lvl2pPr>
      <a:lvl3pPr algn="ctr" rtl="0" eaLnBrk="0" fontAlgn="base" hangingPunct="0">
        <a:spcBef>
          <a:spcPct val="0"/>
        </a:spcBef>
        <a:spcAft>
          <a:spcPct val="0"/>
        </a:spcAft>
        <a:defRPr sz="4400">
          <a:solidFill>
            <a:srgbClr val="000000"/>
          </a:solidFill>
          <a:latin typeface="Arial" charset="0"/>
        </a:defRPr>
      </a:lvl3pPr>
      <a:lvl4pPr algn="ctr" rtl="0" eaLnBrk="0" fontAlgn="base" hangingPunct="0">
        <a:spcBef>
          <a:spcPct val="0"/>
        </a:spcBef>
        <a:spcAft>
          <a:spcPct val="0"/>
        </a:spcAft>
        <a:defRPr sz="4400">
          <a:solidFill>
            <a:srgbClr val="000000"/>
          </a:solidFill>
          <a:latin typeface="Arial" charset="0"/>
        </a:defRPr>
      </a:lvl4pPr>
      <a:lvl5pPr algn="ctr" rtl="0" eaLnBrk="0" fontAlgn="base" hangingPunct="0">
        <a:spcBef>
          <a:spcPct val="0"/>
        </a:spcBef>
        <a:spcAft>
          <a:spcPct val="0"/>
        </a:spcAft>
        <a:defRPr sz="4400">
          <a:solidFill>
            <a:srgbClr val="000000"/>
          </a:solidFill>
          <a:latin typeface="Arial" charset="0"/>
        </a:defRPr>
      </a:lvl5pPr>
      <a:lvl6pPr marL="457200" algn="ctr" rtl="0" eaLnBrk="0" fontAlgn="base" hangingPunct="0">
        <a:spcBef>
          <a:spcPct val="0"/>
        </a:spcBef>
        <a:spcAft>
          <a:spcPct val="0"/>
        </a:spcAft>
        <a:defRPr sz="4400">
          <a:solidFill>
            <a:srgbClr val="000000"/>
          </a:solidFill>
          <a:latin typeface="Arial" charset="0"/>
        </a:defRPr>
      </a:lvl6pPr>
      <a:lvl7pPr marL="914400" algn="ctr" rtl="0" eaLnBrk="0" fontAlgn="base" hangingPunct="0">
        <a:spcBef>
          <a:spcPct val="0"/>
        </a:spcBef>
        <a:spcAft>
          <a:spcPct val="0"/>
        </a:spcAft>
        <a:defRPr sz="4400">
          <a:solidFill>
            <a:srgbClr val="000000"/>
          </a:solidFill>
          <a:latin typeface="Arial" charset="0"/>
        </a:defRPr>
      </a:lvl7pPr>
      <a:lvl8pPr marL="1371600" algn="ctr" rtl="0" eaLnBrk="0" fontAlgn="base" hangingPunct="0">
        <a:spcBef>
          <a:spcPct val="0"/>
        </a:spcBef>
        <a:spcAft>
          <a:spcPct val="0"/>
        </a:spcAft>
        <a:defRPr sz="4400">
          <a:solidFill>
            <a:srgbClr val="000000"/>
          </a:solidFill>
          <a:latin typeface="Arial" charset="0"/>
        </a:defRPr>
      </a:lvl8pPr>
      <a:lvl9pPr marL="1828800" algn="ctr" rtl="0" eaLnBrk="0" fontAlgn="base" hangingPunct="0">
        <a:spcBef>
          <a:spcPct val="0"/>
        </a:spcBef>
        <a:spcAft>
          <a:spcPct val="0"/>
        </a:spcAft>
        <a:defRPr sz="4400">
          <a:solidFill>
            <a:srgbClr val="000000"/>
          </a:solidFill>
          <a:latin typeface="Arial" charset="0"/>
        </a:defRPr>
      </a:lvl9pPr>
    </p:titleStyle>
    <p:bodyStyle>
      <a:lvl1pPr marL="342900" indent="-342900" algn="l" rtl="0" eaLnBrk="0" fontAlgn="base" hangingPunct="0">
        <a:spcBef>
          <a:spcPts val="800"/>
        </a:spcBef>
        <a:spcAft>
          <a:spcPct val="0"/>
        </a:spcAft>
        <a:buSzPct val="100000"/>
        <a:buChar char="•"/>
        <a:defRPr lang="en-US" sz="3200">
          <a:solidFill>
            <a:srgbClr val="000000"/>
          </a:solidFill>
          <a:latin typeface="Arial"/>
        </a:defRPr>
      </a:lvl1pPr>
      <a:lvl2pPr marL="742950" lvl="1" indent="-285750" algn="l" rtl="0" eaLnBrk="0" fontAlgn="base" hangingPunct="0">
        <a:spcBef>
          <a:spcPts val="700"/>
        </a:spcBef>
        <a:spcAft>
          <a:spcPct val="0"/>
        </a:spcAft>
        <a:buSzPct val="100000"/>
        <a:buChar char="–"/>
        <a:defRPr lang="en-US" sz="2800">
          <a:solidFill>
            <a:srgbClr val="000000"/>
          </a:solidFill>
          <a:latin typeface="Arial"/>
        </a:defRPr>
      </a:lvl2pPr>
      <a:lvl3pPr marL="1143000" lvl="2" indent="-228600" algn="l" rtl="0" eaLnBrk="0" fontAlgn="base" hangingPunct="0">
        <a:spcBef>
          <a:spcPts val="600"/>
        </a:spcBef>
        <a:spcAft>
          <a:spcPct val="0"/>
        </a:spcAft>
        <a:buSzPct val="100000"/>
        <a:buChar char="•"/>
        <a:defRPr lang="en-US" sz="2400">
          <a:solidFill>
            <a:srgbClr val="000000"/>
          </a:solidFill>
          <a:latin typeface="Arial"/>
        </a:defRPr>
      </a:lvl3pPr>
      <a:lvl4pPr marL="1600200" lvl="3" indent="-228600" algn="l" rtl="0" eaLnBrk="0" fontAlgn="base" hangingPunct="0">
        <a:spcBef>
          <a:spcPts val="500"/>
        </a:spcBef>
        <a:spcAft>
          <a:spcPct val="0"/>
        </a:spcAft>
        <a:buSzPct val="100000"/>
        <a:buChar char="–"/>
        <a:defRPr lang="en-US" sz="2000">
          <a:solidFill>
            <a:srgbClr val="000000"/>
          </a:solidFill>
          <a:latin typeface="Arial"/>
        </a:defRPr>
      </a:lvl4pPr>
      <a:lvl5pPr marL="2057400" lvl="4" indent="-228600" algn="l" rtl="0" eaLnBrk="0" fontAlgn="base" hangingPunct="0">
        <a:spcBef>
          <a:spcPts val="500"/>
        </a:spcBef>
        <a:spcAft>
          <a:spcPct val="0"/>
        </a:spcAft>
        <a:buSzPct val="100000"/>
        <a:buChar char="»"/>
        <a:defRPr lang="en-US" sz="2000">
          <a:solidFill>
            <a:srgbClr val="000000"/>
          </a:solidFill>
          <a:latin typeface="Arial"/>
        </a:defRPr>
      </a:lvl5pPr>
      <a:lvl6pPr marL="2514600" indent="-228600" algn="l" rtl="0" eaLnBrk="0" fontAlgn="base" hangingPunct="0">
        <a:spcBef>
          <a:spcPts val="500"/>
        </a:spcBef>
        <a:spcAft>
          <a:spcPct val="0"/>
        </a:spcAft>
        <a:buSzPct val="100000"/>
        <a:buChar char="»"/>
        <a:defRPr lang="en-US" sz="2000">
          <a:solidFill>
            <a:srgbClr val="000000"/>
          </a:solidFill>
          <a:latin typeface="Arial"/>
        </a:defRPr>
      </a:lvl6pPr>
      <a:lvl7pPr marL="2971800" indent="-228600" algn="l" rtl="0" eaLnBrk="0" fontAlgn="base" hangingPunct="0">
        <a:spcBef>
          <a:spcPts val="500"/>
        </a:spcBef>
        <a:spcAft>
          <a:spcPct val="0"/>
        </a:spcAft>
        <a:buSzPct val="100000"/>
        <a:buChar char="»"/>
        <a:defRPr lang="en-US" sz="2000">
          <a:solidFill>
            <a:srgbClr val="000000"/>
          </a:solidFill>
          <a:latin typeface="Arial"/>
        </a:defRPr>
      </a:lvl7pPr>
      <a:lvl8pPr marL="3429000" indent="-228600" algn="l" rtl="0" eaLnBrk="0" fontAlgn="base" hangingPunct="0">
        <a:spcBef>
          <a:spcPts val="500"/>
        </a:spcBef>
        <a:spcAft>
          <a:spcPct val="0"/>
        </a:spcAft>
        <a:buSzPct val="100000"/>
        <a:buChar char="»"/>
        <a:defRPr lang="en-US" sz="2000">
          <a:solidFill>
            <a:srgbClr val="000000"/>
          </a:solidFill>
          <a:latin typeface="Arial"/>
        </a:defRPr>
      </a:lvl8pPr>
      <a:lvl9pPr marL="3886200" indent="-228600" algn="l" rtl="0" eaLnBrk="0" fontAlgn="base" hangingPunct="0">
        <a:spcBef>
          <a:spcPts val="500"/>
        </a:spcBef>
        <a:spcAft>
          <a:spcPct val="0"/>
        </a:spcAft>
        <a:buSzPct val="100000"/>
        <a:buChar char="»"/>
        <a:defRPr lang="en-US" sz="2000">
          <a:solidFill>
            <a:srgbClr val="000000"/>
          </a:solidFill>
          <a:latin typeface="Arial"/>
        </a:defRPr>
      </a:lvl9pPr>
    </p:bodyStyle>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hyperlink" Target="mailto:technicalservice.emea@hypertherm.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16">
            <a:extLst>
              <a:ext uri="{FF2B5EF4-FFF2-40B4-BE49-F238E27FC236}">
                <a16:creationId xmlns:a16="http://schemas.microsoft.com/office/drawing/2014/main" id="{7A73B3C8-ACE6-4390-F6B5-C4C1CBB0EC33}"/>
              </a:ext>
            </a:extLst>
          </p:cNvPr>
          <p:cNvSpPr>
            <a:spLocks noChangeArrowheads="1"/>
          </p:cNvSpPr>
          <p:nvPr/>
        </p:nvSpPr>
        <p:spPr bwMode="auto">
          <a:xfrm>
            <a:off x="457200" y="3352800"/>
            <a:ext cx="5664200" cy="5029200"/>
          </a:xfrm>
          <a:prstGeom prst="rect">
            <a:avLst/>
          </a:prstGeom>
          <a:noFill/>
          <a:ln>
            <a:noFill/>
          </a:ln>
        </p:spPr>
        <p:txBody>
          <a:bodyPr wrap="none" anchor="ctr"/>
          <a:lstStyle>
            <a:lvl1pPr eaLnBrk="0" hangingPunct="0">
              <a:spcBef>
                <a:spcPts val="800"/>
              </a:spcBef>
              <a:buSzPct val="100000"/>
              <a:buChar char="•"/>
              <a:defRPr sz="3200">
                <a:solidFill>
                  <a:srgbClr val="000000"/>
                </a:solidFill>
                <a:latin typeface="Arial" charset="0"/>
              </a:defRPr>
            </a:lvl1pPr>
            <a:lvl2pPr eaLnBrk="0" hangingPunct="0">
              <a:spcBef>
                <a:spcPts val="700"/>
              </a:spcBef>
              <a:buSzPct val="100000"/>
              <a:buChar char="–"/>
              <a:defRPr sz="2800">
                <a:solidFill>
                  <a:srgbClr val="000000"/>
                </a:solidFill>
                <a:latin typeface="Arial" charset="0"/>
              </a:defRPr>
            </a:lvl2pPr>
            <a:lvl3pPr marL="1143000" indent="-228600" eaLnBrk="0" hangingPunct="0">
              <a:spcBef>
                <a:spcPts val="600"/>
              </a:spcBef>
              <a:buSzPct val="100000"/>
              <a:buChar char="•"/>
              <a:defRPr sz="2400">
                <a:solidFill>
                  <a:srgbClr val="000000"/>
                </a:solidFill>
                <a:latin typeface="Arial" charset="0"/>
              </a:defRPr>
            </a:lvl3pPr>
            <a:lvl4pPr marL="1600200" indent="-228600" eaLnBrk="0" hangingPunct="0">
              <a:spcBef>
                <a:spcPts val="500"/>
              </a:spcBef>
              <a:buSzPct val="100000"/>
              <a:buChar char="–"/>
              <a:defRPr sz="2000">
                <a:solidFill>
                  <a:srgbClr val="000000"/>
                </a:solidFill>
                <a:latin typeface="Arial" charset="0"/>
              </a:defRPr>
            </a:lvl4pPr>
            <a:lvl5pPr marL="2057400" indent="-228600" eaLnBrk="0" hangingPunct="0">
              <a:spcBef>
                <a:spcPts val="500"/>
              </a:spcBef>
              <a:buSzPct val="100000"/>
              <a:buChar char="»"/>
              <a:defRPr sz="2000">
                <a:solidFill>
                  <a:srgbClr val="000000"/>
                </a:solidFill>
                <a:latin typeface="Arial" charset="0"/>
              </a:defRPr>
            </a:lvl5pPr>
            <a:lvl6pPr marL="2514600" indent="-228600" eaLnBrk="0" fontAlgn="base" hangingPunct="0">
              <a:spcBef>
                <a:spcPts val="500"/>
              </a:spcBef>
              <a:spcAft>
                <a:spcPct val="0"/>
              </a:spcAft>
              <a:buSzPct val="100000"/>
              <a:buChar char="»"/>
              <a:defRPr sz="2000">
                <a:solidFill>
                  <a:srgbClr val="000000"/>
                </a:solidFill>
                <a:latin typeface="Arial" charset="0"/>
              </a:defRPr>
            </a:lvl6pPr>
            <a:lvl7pPr marL="2971800" indent="-228600" eaLnBrk="0" fontAlgn="base" hangingPunct="0">
              <a:spcBef>
                <a:spcPts val="500"/>
              </a:spcBef>
              <a:spcAft>
                <a:spcPct val="0"/>
              </a:spcAft>
              <a:buSzPct val="100000"/>
              <a:buChar char="»"/>
              <a:defRPr sz="2000">
                <a:solidFill>
                  <a:srgbClr val="000000"/>
                </a:solidFill>
                <a:latin typeface="Arial" charset="0"/>
              </a:defRPr>
            </a:lvl7pPr>
            <a:lvl8pPr marL="3429000" indent="-228600" eaLnBrk="0" fontAlgn="base" hangingPunct="0">
              <a:spcBef>
                <a:spcPts val="500"/>
              </a:spcBef>
              <a:spcAft>
                <a:spcPct val="0"/>
              </a:spcAft>
              <a:buSzPct val="100000"/>
              <a:buChar char="»"/>
              <a:defRPr sz="2000">
                <a:solidFill>
                  <a:srgbClr val="000000"/>
                </a:solidFill>
                <a:latin typeface="Arial" charset="0"/>
              </a:defRPr>
            </a:lvl8pPr>
            <a:lvl9pPr marL="3886200" indent="-228600" eaLnBrk="0" fontAlgn="base" hangingPunct="0">
              <a:spcBef>
                <a:spcPts val="500"/>
              </a:spcBef>
              <a:spcAft>
                <a:spcPct val="0"/>
              </a:spcAft>
              <a:buSzPct val="100000"/>
              <a:buChar char="»"/>
              <a:defRPr sz="2000">
                <a:solidFill>
                  <a:srgbClr val="000000"/>
                </a:solidFill>
                <a:latin typeface="Arial" charset="0"/>
              </a:defRPr>
            </a:lvl9pPr>
          </a:lstStyle>
          <a:p>
            <a:pPr eaLnBrk="1" hangingPunct="1">
              <a:spcBef>
                <a:spcPct val="0"/>
              </a:spcBef>
              <a:buSzTx/>
              <a:buFontTx/>
              <a:buNone/>
              <a:defRPr/>
            </a:pPr>
            <a:r>
              <a:rPr lang="en-US" altLang="en-US" sz="1000" b="1" dirty="0">
                <a:solidFill>
                  <a:prstClr val="black"/>
                </a:solidFill>
                <a:cs typeface="Arial" charset="0"/>
              </a:rPr>
              <a:t>Date of this DofC: </a:t>
            </a:r>
            <a:r>
              <a:rPr lang="en-US" altLang="en-US" sz="1000" b="1" u="sng" dirty="0">
                <a:solidFill>
                  <a:prstClr val="black"/>
                </a:solidFill>
                <a:cs typeface="Arial" charset="0"/>
              </a:rPr>
              <a:t>November 11, 2022</a:t>
            </a:r>
          </a:p>
          <a:p>
            <a:pPr eaLnBrk="1" hangingPunct="1">
              <a:spcBef>
                <a:spcPct val="0"/>
              </a:spcBef>
              <a:buSzTx/>
              <a:buFontTx/>
              <a:buNone/>
              <a:defRPr/>
            </a:pPr>
            <a:endParaRPr lang="en-US" altLang="en-US" sz="1200" u="sng" dirty="0">
              <a:solidFill>
                <a:schemeClr val="tx1"/>
              </a:solidFill>
              <a:cs typeface="Arial" charset="0"/>
            </a:endParaRPr>
          </a:p>
          <a:p>
            <a:pPr eaLnBrk="1" hangingPunct="1">
              <a:spcBef>
                <a:spcPct val="0"/>
              </a:spcBef>
              <a:buSzTx/>
              <a:buFontTx/>
              <a:buNone/>
              <a:defRPr/>
            </a:pPr>
            <a:r>
              <a:rPr lang="en-US" altLang="en-US" sz="1000" b="1" dirty="0">
                <a:cs typeface="+mn-cs"/>
              </a:rPr>
              <a:t>This declaration of conformity is issued under the sole responsibility of the manufacturer.</a:t>
            </a:r>
          </a:p>
          <a:p>
            <a:pPr eaLnBrk="1" hangingPunct="1">
              <a:spcBef>
                <a:spcPct val="0"/>
              </a:spcBef>
              <a:buSzTx/>
              <a:buFontTx/>
              <a:buNone/>
              <a:defRPr/>
            </a:pPr>
            <a:r>
              <a:rPr lang="en-US" altLang="en-US" sz="1000" b="1" dirty="0">
                <a:cs typeface="+mn-cs"/>
              </a:rPr>
              <a:t>The undersigned official of the company hereby declares, on behalf of Hypertherm, Inc., </a:t>
            </a:r>
          </a:p>
          <a:p>
            <a:pPr eaLnBrk="1" hangingPunct="1">
              <a:spcBef>
                <a:spcPct val="0"/>
              </a:spcBef>
              <a:buSzTx/>
              <a:buFontTx/>
              <a:buNone/>
              <a:defRPr/>
            </a:pPr>
            <a:r>
              <a:rPr lang="en-US" altLang="en-US" sz="1000" b="1" dirty="0">
                <a:cs typeface="+mn-cs"/>
              </a:rPr>
              <a:t>that the above units with UKCA Marking on the data plate</a:t>
            </a:r>
            <a:r>
              <a:rPr lang="en-US" altLang="en-US" sz="1000" dirty="0">
                <a:cs typeface="+mn-cs"/>
              </a:rPr>
              <a:t> </a:t>
            </a:r>
            <a:r>
              <a:rPr lang="en-US" altLang="en-US" sz="1000" b="1" dirty="0">
                <a:cs typeface="+mn-cs"/>
              </a:rPr>
              <a:t>meet the essential requirements</a:t>
            </a:r>
          </a:p>
          <a:p>
            <a:pPr eaLnBrk="1" hangingPunct="1">
              <a:spcBef>
                <a:spcPct val="0"/>
              </a:spcBef>
              <a:buSzTx/>
              <a:buFontTx/>
              <a:buNone/>
              <a:defRPr/>
            </a:pPr>
            <a:r>
              <a:rPr lang="en-US" altLang="en-US" sz="1000" b="1" dirty="0">
                <a:cs typeface="+mn-cs"/>
              </a:rPr>
              <a:t>of the following UK Legislations and Designated Standards:</a:t>
            </a:r>
          </a:p>
          <a:p>
            <a:pPr eaLnBrk="1" hangingPunct="1">
              <a:spcBef>
                <a:spcPct val="0"/>
              </a:spcBef>
              <a:buSzTx/>
              <a:buFontTx/>
              <a:buNone/>
              <a:defRPr/>
            </a:pPr>
            <a:endParaRPr lang="en-US" altLang="en-US" sz="1200" b="1" dirty="0">
              <a:cs typeface="Arial" charset="0"/>
            </a:endParaRPr>
          </a:p>
          <a:p>
            <a:pPr eaLnBrk="1" hangingPunct="1">
              <a:spcBef>
                <a:spcPct val="0"/>
              </a:spcBef>
              <a:buSzTx/>
              <a:buFontTx/>
              <a:buNone/>
              <a:defRPr/>
            </a:pPr>
            <a:r>
              <a:rPr lang="en-US" altLang="en-US" sz="1200" b="1" dirty="0">
                <a:solidFill>
                  <a:prstClr val="black"/>
                </a:solidFill>
                <a:latin typeface="Arial" panose="020B0604020202020204" pitchFamily="34" charset="0"/>
              </a:rPr>
              <a:t>Electrical Equipment (Safety) Regulations 2016</a:t>
            </a:r>
          </a:p>
          <a:p>
            <a:pPr eaLnBrk="1" hangingPunct="1">
              <a:spcBef>
                <a:spcPct val="0"/>
              </a:spcBef>
              <a:buSzTx/>
              <a:buFontTx/>
              <a:buNone/>
              <a:defRPr/>
            </a:pPr>
            <a:endParaRPr lang="en-US" altLang="en-US" sz="800" dirty="0">
              <a:solidFill>
                <a:prstClr val="black"/>
              </a:solidFill>
              <a:cs typeface="Arial" charset="0"/>
            </a:endParaRPr>
          </a:p>
          <a:p>
            <a:pPr marL="228600" lvl="1" eaLnBrk="1" hangingPunct="1">
              <a:spcBef>
                <a:spcPct val="0"/>
              </a:spcBef>
              <a:buSzTx/>
              <a:buFontTx/>
              <a:buNone/>
              <a:defRPr/>
            </a:pPr>
            <a:r>
              <a:rPr lang="en-US" altLang="en-US" sz="1100" dirty="0">
                <a:solidFill>
                  <a:prstClr val="black"/>
                </a:solidFill>
                <a:cs typeface="Arial" charset="0"/>
              </a:rPr>
              <a:t>Hypertherm maintains a safety test report to the following UK designated standards</a:t>
            </a:r>
          </a:p>
          <a:p>
            <a:pPr marL="228600" lvl="1" eaLnBrk="1" hangingPunct="1">
              <a:spcBef>
                <a:spcPct val="0"/>
              </a:spcBef>
              <a:buSzTx/>
              <a:buFontTx/>
              <a:buNone/>
              <a:defRPr/>
            </a:pPr>
            <a:r>
              <a:rPr lang="en-US" altLang="en-US" sz="1100" dirty="0">
                <a:solidFill>
                  <a:prstClr val="black"/>
                </a:solidFill>
                <a:cs typeface="Arial" charset="0"/>
              </a:rPr>
              <a:t>using Hypertherm safety testing instructions ES2214:</a:t>
            </a:r>
          </a:p>
          <a:p>
            <a:pPr marL="228600" lvl="1" eaLnBrk="1" hangingPunct="1">
              <a:spcBef>
                <a:spcPct val="0"/>
              </a:spcBef>
              <a:buSzTx/>
              <a:buFontTx/>
              <a:buNone/>
              <a:defRPr/>
            </a:pPr>
            <a:endParaRPr lang="en-US" altLang="en-US" sz="800" dirty="0">
              <a:solidFill>
                <a:prstClr val="black"/>
              </a:solidFill>
              <a:cs typeface="Arial" charset="0"/>
            </a:endParaRPr>
          </a:p>
          <a:p>
            <a:pPr marL="228600" eaLnBrk="1" hangingPunct="1">
              <a:spcBef>
                <a:spcPct val="0"/>
              </a:spcBef>
              <a:buSzTx/>
              <a:buFontTx/>
              <a:buNone/>
              <a:defRPr/>
            </a:pPr>
            <a:r>
              <a:rPr lang="en-US" altLang="en-US" sz="1000" dirty="0">
                <a:solidFill>
                  <a:prstClr val="black"/>
                </a:solidFill>
                <a:cs typeface="Arial" charset="0"/>
              </a:rPr>
              <a:t>BS </a:t>
            </a:r>
            <a:r>
              <a:rPr lang="en-US" altLang="en-US" sz="1000" dirty="0">
                <a:solidFill>
                  <a:schemeClr val="tx1"/>
                </a:solidFill>
                <a:cs typeface="Arial" charset="0"/>
              </a:rPr>
              <a:t>EN IEC 60974-1:2018+A1:2019 Arc welding equipment – Part 1: Welding power sources</a:t>
            </a:r>
          </a:p>
          <a:p>
            <a:pPr marL="228600" eaLnBrk="1" hangingPunct="1">
              <a:spcBef>
                <a:spcPct val="0"/>
              </a:spcBef>
              <a:buSzTx/>
              <a:buFontTx/>
              <a:buNone/>
              <a:defRPr/>
            </a:pPr>
            <a:r>
              <a:rPr lang="en-US" altLang="en-US" sz="1000" dirty="0">
                <a:solidFill>
                  <a:schemeClr val="tx1"/>
                </a:solidFill>
                <a:cs typeface="Arial" charset="0"/>
              </a:rPr>
              <a:t>BS EN IEC 60974-2:2019 Arc welding equipment – Part 2: Liquid Cooling Systems</a:t>
            </a:r>
          </a:p>
          <a:p>
            <a:pPr marL="228600" eaLnBrk="1" hangingPunct="1">
              <a:spcBef>
                <a:spcPct val="0"/>
              </a:spcBef>
              <a:buSzTx/>
              <a:buFontTx/>
              <a:buNone/>
              <a:defRPr/>
            </a:pPr>
            <a:r>
              <a:rPr lang="en-US" altLang="en-US" sz="1000" dirty="0">
                <a:solidFill>
                  <a:schemeClr val="tx1"/>
                </a:solidFill>
                <a:cs typeface="Arial" charset="0"/>
              </a:rPr>
              <a:t>BS EN IEC 60974-3:2019 Arc welding equipment – Part 3: Arc striking &amp; stabilizing devices</a:t>
            </a:r>
          </a:p>
          <a:p>
            <a:pPr marL="228600" eaLnBrk="1" hangingPunct="1">
              <a:spcBef>
                <a:spcPct val="0"/>
              </a:spcBef>
              <a:buSzTx/>
              <a:buFontTx/>
              <a:buNone/>
              <a:defRPr/>
            </a:pPr>
            <a:r>
              <a:rPr lang="en-US" altLang="en-US" sz="1000" dirty="0">
                <a:solidFill>
                  <a:schemeClr val="tx1"/>
                </a:solidFill>
                <a:cs typeface="Arial" charset="0"/>
              </a:rPr>
              <a:t>BS EN IEC 60974-7:2020 Arc welding equipment – Part 7: Torches</a:t>
            </a:r>
          </a:p>
          <a:p>
            <a:pPr marL="228600" lvl="1" eaLnBrk="1" hangingPunct="1">
              <a:spcBef>
                <a:spcPct val="0"/>
              </a:spcBef>
              <a:buSzTx/>
              <a:buFontTx/>
              <a:buNone/>
              <a:defRPr/>
            </a:pPr>
            <a:r>
              <a:rPr lang="en-US" altLang="en-US" sz="1000" dirty="0">
                <a:solidFill>
                  <a:schemeClr val="tx1"/>
                </a:solidFill>
                <a:cs typeface="Arial" charset="0"/>
              </a:rPr>
              <a:t>BS EN IEC 60974-8:2021 Arc welding equipment – Part 8: Gas Consoles</a:t>
            </a:r>
          </a:p>
          <a:p>
            <a:pPr marL="228600" lvl="1" eaLnBrk="1" hangingPunct="1">
              <a:spcBef>
                <a:spcPct val="0"/>
              </a:spcBef>
              <a:buSzTx/>
              <a:buFontTx/>
              <a:buNone/>
              <a:defRPr/>
            </a:pPr>
            <a:endParaRPr lang="en-US" altLang="en-US" sz="800" dirty="0">
              <a:solidFill>
                <a:schemeClr val="tx1"/>
              </a:solidFill>
              <a:cs typeface="Arial" charset="0"/>
            </a:endParaRPr>
          </a:p>
          <a:p>
            <a:pPr eaLnBrk="1" hangingPunct="1">
              <a:spcBef>
                <a:spcPct val="0"/>
              </a:spcBef>
              <a:buSzTx/>
              <a:buFontTx/>
              <a:buNone/>
              <a:defRPr/>
            </a:pPr>
            <a:r>
              <a:rPr lang="en-US" altLang="en-US" sz="1100" b="1" dirty="0">
                <a:solidFill>
                  <a:prstClr val="black"/>
                </a:solidFill>
                <a:latin typeface="Arial" panose="020B0604020202020204" pitchFamily="34" charset="0"/>
              </a:rPr>
              <a:t>2014/53/EU Radio Equipment Directive &amp; 2014/30/EU Electromagnetic </a:t>
            </a:r>
          </a:p>
          <a:p>
            <a:pPr eaLnBrk="1" hangingPunct="1">
              <a:spcBef>
                <a:spcPct val="0"/>
              </a:spcBef>
              <a:buSzTx/>
              <a:buFontTx/>
              <a:buNone/>
              <a:defRPr/>
            </a:pPr>
            <a:r>
              <a:rPr lang="en-US" altLang="en-US" sz="1100" b="1" dirty="0">
                <a:solidFill>
                  <a:prstClr val="black"/>
                </a:solidFill>
                <a:latin typeface="Arial" panose="020B0604020202020204" pitchFamily="34" charset="0"/>
              </a:rPr>
              <a:t>Compatibility directive</a:t>
            </a:r>
          </a:p>
          <a:p>
            <a:pPr eaLnBrk="1" hangingPunct="1">
              <a:spcBef>
                <a:spcPct val="0"/>
              </a:spcBef>
              <a:buSzTx/>
              <a:buFontTx/>
              <a:buNone/>
              <a:defRPr/>
            </a:pPr>
            <a:endParaRPr lang="en-US" altLang="en-US" sz="1100" b="1" dirty="0">
              <a:cs typeface="Arial" charset="0"/>
            </a:endParaRPr>
          </a:p>
        </p:txBody>
      </p:sp>
      <p:sp>
        <p:nvSpPr>
          <p:cNvPr id="3075" name="Rectangle 18">
            <a:extLst>
              <a:ext uri="{FF2B5EF4-FFF2-40B4-BE49-F238E27FC236}">
                <a16:creationId xmlns:a16="http://schemas.microsoft.com/office/drawing/2014/main" id="{CCC44C72-8F71-D0EB-9EA6-B7D41E356ACF}"/>
              </a:ext>
            </a:extLst>
          </p:cNvPr>
          <p:cNvSpPr>
            <a:spLocks noChangeArrowheads="1"/>
          </p:cNvSpPr>
          <p:nvPr/>
        </p:nvSpPr>
        <p:spPr bwMode="auto">
          <a:xfrm>
            <a:off x="228600" y="1905000"/>
            <a:ext cx="3124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800"/>
              </a:spcBef>
              <a:buSzPct val="100000"/>
              <a:buChar char="•"/>
              <a:defRPr sz="3200">
                <a:solidFill>
                  <a:srgbClr val="000000"/>
                </a:solidFill>
                <a:latin typeface="Arial" panose="020B0604020202020204" pitchFamily="34" charset="0"/>
              </a:defRPr>
            </a:lvl1pPr>
            <a:lvl2pPr marL="742950" indent="-285750">
              <a:spcBef>
                <a:spcPts val="700"/>
              </a:spcBef>
              <a:buSzPct val="100000"/>
              <a:buChar char="–"/>
              <a:defRPr sz="2800">
                <a:solidFill>
                  <a:srgbClr val="000000"/>
                </a:solidFill>
                <a:latin typeface="Arial" panose="020B0604020202020204" pitchFamily="34" charset="0"/>
              </a:defRPr>
            </a:lvl2pPr>
            <a:lvl3pPr marL="1143000" indent="-228600">
              <a:spcBef>
                <a:spcPts val="600"/>
              </a:spcBef>
              <a:buSzPct val="100000"/>
              <a:buChar char="•"/>
              <a:defRPr sz="2400">
                <a:solidFill>
                  <a:srgbClr val="000000"/>
                </a:solidFill>
                <a:latin typeface="Arial" panose="020B0604020202020204" pitchFamily="34" charset="0"/>
              </a:defRPr>
            </a:lvl3pPr>
            <a:lvl4pPr marL="1600200" indent="-228600">
              <a:spcBef>
                <a:spcPts val="500"/>
              </a:spcBef>
              <a:buSzPct val="100000"/>
              <a:buChar char="–"/>
              <a:defRPr sz="2000">
                <a:solidFill>
                  <a:srgbClr val="000000"/>
                </a:solidFill>
                <a:latin typeface="Arial" panose="020B0604020202020204" pitchFamily="34" charset="0"/>
              </a:defRPr>
            </a:lvl4pPr>
            <a:lvl5pPr marL="2057400" indent="-228600">
              <a:spcBef>
                <a:spcPts val="500"/>
              </a:spcBef>
              <a:buSzPct val="100000"/>
              <a:buChar char="»"/>
              <a:defRPr sz="2000">
                <a:solidFill>
                  <a:srgbClr val="000000"/>
                </a:solidFill>
                <a:latin typeface="Arial" panose="020B0604020202020204" pitchFamily="34" charset="0"/>
              </a:defRPr>
            </a:lvl5pPr>
            <a:lvl6pPr marL="25146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6pPr>
            <a:lvl7pPr marL="29718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7pPr>
            <a:lvl8pPr marL="34290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8pPr>
            <a:lvl9pPr marL="38862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9pPr>
          </a:lstStyle>
          <a:p>
            <a:pPr eaLnBrk="1" hangingPunct="1">
              <a:spcBef>
                <a:spcPct val="0"/>
              </a:spcBef>
              <a:buSzTx/>
              <a:buFontTx/>
              <a:buNone/>
            </a:pPr>
            <a:endParaRPr lang="en-US" altLang="en-US" sz="1800"/>
          </a:p>
        </p:txBody>
      </p:sp>
      <p:sp>
        <p:nvSpPr>
          <p:cNvPr id="3076" name="Line 7">
            <a:extLst>
              <a:ext uri="{FF2B5EF4-FFF2-40B4-BE49-F238E27FC236}">
                <a16:creationId xmlns:a16="http://schemas.microsoft.com/office/drawing/2014/main" id="{937B1C2F-A586-3577-ADE8-28DC2D13057A}"/>
              </a:ext>
            </a:extLst>
          </p:cNvPr>
          <p:cNvSpPr>
            <a:spLocks/>
          </p:cNvSpPr>
          <p:nvPr/>
        </p:nvSpPr>
        <p:spPr bwMode="auto">
          <a:xfrm flipV="1">
            <a:off x="152400" y="1066800"/>
            <a:ext cx="6134100" cy="0"/>
          </a:xfrm>
          <a:custGeom>
            <a:avLst/>
            <a:gdLst>
              <a:gd name="T0" fmla="*/ 3067134 w 6134096"/>
              <a:gd name="T1" fmla="*/ 6134268 w 6134096"/>
              <a:gd name="T2" fmla="*/ 3067134 w 6134096"/>
              <a:gd name="T3" fmla="*/ 0 w 6134096"/>
              <a:gd name="T4" fmla="*/ 0 w 6134096"/>
              <a:gd name="T5" fmla="*/ 6134268 w 6134096"/>
              <a:gd name="T6" fmla="*/ 17694720 60000 65536"/>
              <a:gd name="T7" fmla="*/ 0 60000 65536"/>
              <a:gd name="T8" fmla="*/ 5898240 60000 65536"/>
              <a:gd name="T9" fmla="*/ 11796480 60000 65536"/>
              <a:gd name="T10" fmla="*/ 5898240 60000 65536"/>
              <a:gd name="T11" fmla="*/ 17694720 60000 65536"/>
              <a:gd name="T12" fmla="*/ 0 w 6134096"/>
              <a:gd name="T13" fmla="*/ 6134096 w 6134096"/>
            </a:gdLst>
            <a:ahLst/>
            <a:cxnLst>
              <a:cxn ang="T6">
                <a:pos x="T0" y="0"/>
              </a:cxn>
              <a:cxn ang="T7">
                <a:pos x="T1" y="0"/>
              </a:cxn>
              <a:cxn ang="T8">
                <a:pos x="T2" y="0"/>
              </a:cxn>
              <a:cxn ang="T9">
                <a:pos x="T3" y="0"/>
              </a:cxn>
              <a:cxn ang="T10">
                <a:pos x="T4" y="0"/>
              </a:cxn>
              <a:cxn ang="T11">
                <a:pos x="T5" y="0"/>
              </a:cxn>
            </a:cxnLst>
            <a:rect l="T12" t="0" r="T13" b="0"/>
            <a:pathLst>
              <a:path w="6134096">
                <a:moveTo>
                  <a:pt x="0" y="0"/>
                </a:moveTo>
                <a:lnTo>
                  <a:pt x="6134096" y="1"/>
                </a:lnTo>
              </a:path>
            </a:pathLst>
          </a:custGeom>
          <a:noFill/>
          <a:ln w="25402">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aphicFrame>
        <p:nvGraphicFramePr>
          <p:cNvPr id="3" name="Table 2">
            <a:extLst>
              <a:ext uri="{FF2B5EF4-FFF2-40B4-BE49-F238E27FC236}">
                <a16:creationId xmlns:a16="http://schemas.microsoft.com/office/drawing/2014/main" id="{0F999DFD-62FD-EB5A-1266-AE89127EF9E0}"/>
              </a:ext>
            </a:extLst>
          </p:cNvPr>
          <p:cNvGraphicFramePr>
            <a:graphicFrameLocks noGrp="1"/>
          </p:cNvGraphicFramePr>
          <p:nvPr/>
        </p:nvGraphicFramePr>
        <p:xfrm>
          <a:off x="571500" y="1925638"/>
          <a:ext cx="5638800" cy="2193926"/>
        </p:xfrm>
        <a:graphic>
          <a:graphicData uri="http://schemas.openxmlformats.org/drawingml/2006/table">
            <a:tbl>
              <a:tblPr firstRow="1" bandRow="1" bandCol="1">
                <a:tableStyleId>{5940675A-B579-460E-94D1-54222C63F5DA}</a:tableStyleId>
              </a:tblPr>
              <a:tblGrid>
                <a:gridCol w="1228725">
                  <a:extLst>
                    <a:ext uri="{9D8B030D-6E8A-4147-A177-3AD203B41FA5}">
                      <a16:colId xmlns:a16="http://schemas.microsoft.com/office/drawing/2014/main" val="20000"/>
                    </a:ext>
                  </a:extLst>
                </a:gridCol>
                <a:gridCol w="1704975">
                  <a:extLst>
                    <a:ext uri="{9D8B030D-6E8A-4147-A177-3AD203B41FA5}">
                      <a16:colId xmlns:a16="http://schemas.microsoft.com/office/drawing/2014/main" val="20001"/>
                    </a:ext>
                  </a:extLst>
                </a:gridCol>
                <a:gridCol w="1387623">
                  <a:extLst>
                    <a:ext uri="{9D8B030D-6E8A-4147-A177-3AD203B41FA5}">
                      <a16:colId xmlns:a16="http://schemas.microsoft.com/office/drawing/2014/main" val="20002"/>
                    </a:ext>
                  </a:extLst>
                </a:gridCol>
                <a:gridCol w="1317477">
                  <a:extLst>
                    <a:ext uri="{9D8B030D-6E8A-4147-A177-3AD203B41FA5}">
                      <a16:colId xmlns:a16="http://schemas.microsoft.com/office/drawing/2014/main" val="20003"/>
                    </a:ext>
                  </a:extLst>
                </a:gridCol>
              </a:tblGrid>
              <a:tr h="822876">
                <a:tc gridSpan="4">
                  <a:txBody>
                    <a:bodyPr/>
                    <a:lstStyle/>
                    <a:p>
                      <a:r>
                        <a:rPr lang="en-US" sz="1200" b="1" dirty="0"/>
                        <a:t>Mechanized</a:t>
                      </a:r>
                      <a:r>
                        <a:rPr lang="en-US" sz="1200" b="1" baseline="0" dirty="0"/>
                        <a:t> </a:t>
                      </a:r>
                      <a:r>
                        <a:rPr lang="en-US" sz="1200" b="1" dirty="0"/>
                        <a:t>Plasma Arc Cutting Systems in</a:t>
                      </a:r>
                      <a:r>
                        <a:rPr lang="en-US" sz="1200" b="1" baseline="0" dirty="0"/>
                        <a:t> the table below</a:t>
                      </a:r>
                      <a:r>
                        <a:rPr lang="en-US" sz="1200" b="1" dirty="0"/>
                        <a:t>: Including power sources with built in </a:t>
                      </a:r>
                      <a:r>
                        <a:rPr lang="en-US" sz="1200" b="1" dirty="0" err="1"/>
                        <a:t>WiFi</a:t>
                      </a:r>
                      <a:r>
                        <a:rPr lang="en-US" sz="1200" b="1" dirty="0"/>
                        <a:t> module, ignition consoles,</a:t>
                      </a:r>
                      <a:r>
                        <a:rPr lang="en-US" sz="1200" b="1" baseline="0" dirty="0"/>
                        <a:t> gas consoles, </a:t>
                      </a:r>
                      <a:r>
                        <a:rPr lang="en-US" sz="1200" b="1" dirty="0"/>
                        <a:t>torch &amp;</a:t>
                      </a:r>
                      <a:r>
                        <a:rPr lang="en-US" sz="1200" b="1" baseline="0" dirty="0"/>
                        <a:t> </a:t>
                      </a:r>
                      <a:r>
                        <a:rPr lang="en-US" sz="1200" b="1" dirty="0"/>
                        <a:t>lead assemblies, chillers, cooling units,</a:t>
                      </a:r>
                      <a:r>
                        <a:rPr lang="en-US" sz="1200" b="1" baseline="0" dirty="0"/>
                        <a:t> pump motor, </a:t>
                      </a:r>
                      <a:r>
                        <a:rPr lang="en-US" sz="1200" b="1" dirty="0"/>
                        <a:t>consumables, and spare parts are in conformity with the relevant UK Legislations.</a:t>
                      </a:r>
                    </a:p>
                  </a:txBody>
                  <a:tcPr marT="45678" marB="45678"/>
                </a:tc>
                <a:tc hMerge="1">
                  <a:txBody>
                    <a:bodyPr/>
                    <a:lstStyle/>
                    <a:p>
                      <a:endParaRPr lang="en-US" sz="1600" b="1" dirty="0"/>
                    </a:p>
                  </a:txBody>
                  <a:tcPr marT="45724" marB="45724"/>
                </a:tc>
                <a:tc hMerge="1">
                  <a:txBody>
                    <a:bodyPr/>
                    <a:lstStyle/>
                    <a:p>
                      <a:endParaRPr lang="en-US"/>
                    </a:p>
                  </a:txBody>
                  <a:tcPr/>
                </a:tc>
                <a:tc hMerge="1">
                  <a:txBody>
                    <a:bodyPr/>
                    <a:lstStyle/>
                    <a:p>
                      <a:endParaRPr lang="en-US" sz="1600" b="1" dirty="0"/>
                    </a:p>
                  </a:txBody>
                  <a:tcPr marT="45724" marB="45724"/>
                </a:tc>
                <a:extLst>
                  <a:ext uri="{0D108BD9-81ED-4DB2-BD59-A6C34878D82A}">
                    <a16:rowId xmlns:a16="http://schemas.microsoft.com/office/drawing/2014/main" val="10000"/>
                  </a:ext>
                </a:extLst>
              </a:tr>
              <a:tr h="457116">
                <a:tc>
                  <a:txBody>
                    <a:bodyPr/>
                    <a:lstStyle/>
                    <a:p>
                      <a:r>
                        <a:rPr lang="en-US" sz="1200" b="1" dirty="0"/>
                        <a:t>Model</a:t>
                      </a:r>
                    </a:p>
                  </a:txBody>
                  <a:tcPr marT="45678" marB="45678"/>
                </a:tc>
                <a:tc>
                  <a:txBody>
                    <a:bodyPr/>
                    <a:lstStyle/>
                    <a:p>
                      <a:r>
                        <a:rPr lang="en-US" sz="1200" b="1" dirty="0"/>
                        <a:t>P/N(s)</a:t>
                      </a:r>
                    </a:p>
                  </a:txBody>
                  <a:tcPr marT="45678" marB="45678"/>
                </a:tc>
                <a:tc>
                  <a:txBody>
                    <a:bodyPr/>
                    <a:lstStyle/>
                    <a:p>
                      <a:r>
                        <a:rPr lang="en-US" sz="1200" b="1" dirty="0"/>
                        <a:t>Date UKCA</a:t>
                      </a:r>
                      <a:r>
                        <a:rPr lang="en-US" sz="1200" b="1" baseline="0" dirty="0"/>
                        <a:t> mark first affixed</a:t>
                      </a:r>
                      <a:endParaRPr lang="en-US" sz="1200" b="1" dirty="0"/>
                    </a:p>
                  </a:txBody>
                  <a:tcPr marT="45678" marB="45678"/>
                </a:tc>
                <a:tc>
                  <a:txBody>
                    <a:bodyPr/>
                    <a:lstStyle/>
                    <a:p>
                      <a:r>
                        <a:rPr lang="en-US" sz="1200" b="1" dirty="0"/>
                        <a:t>Unit(s) Tested</a:t>
                      </a:r>
                    </a:p>
                  </a:txBody>
                  <a:tcPr marT="45678" marB="45678"/>
                </a:tc>
                <a:extLst>
                  <a:ext uri="{0D108BD9-81ED-4DB2-BD59-A6C34878D82A}">
                    <a16:rowId xmlns:a16="http://schemas.microsoft.com/office/drawing/2014/main" val="10001"/>
                  </a:ext>
                </a:extLst>
              </a:tr>
              <a:tr h="457033">
                <a:tc>
                  <a:txBody>
                    <a:bodyPr/>
                    <a:lstStyle/>
                    <a:p>
                      <a:r>
                        <a:rPr lang="en-US" sz="1200" b="0" dirty="0"/>
                        <a:t>XPR300</a:t>
                      </a:r>
                    </a:p>
                  </a:txBody>
                  <a:tcPr marT="45678" marB="45678"/>
                </a:tc>
                <a:tc>
                  <a:txBody>
                    <a:bodyPr/>
                    <a:lstStyle/>
                    <a:p>
                      <a:r>
                        <a:rPr lang="en-US" sz="1200" b="0" dirty="0"/>
                        <a:t>078625, 078626</a:t>
                      </a:r>
                    </a:p>
                  </a:txBody>
                  <a:tcPr marT="45678" marB="45678"/>
                </a:tc>
                <a:tc>
                  <a:txBody>
                    <a:bodyPr/>
                    <a:lstStyle/>
                    <a:p>
                      <a:r>
                        <a:rPr lang="en-US" sz="1200" b="0" dirty="0"/>
                        <a:t>11-Nov-2022</a:t>
                      </a:r>
                    </a:p>
                  </a:txBody>
                  <a:tcPr marT="45678" marB="45678"/>
                </a:tc>
                <a:tc>
                  <a:txBody>
                    <a:bodyPr/>
                    <a:lstStyle/>
                    <a:p>
                      <a:r>
                        <a:rPr lang="en-US" sz="1200" b="0" dirty="0"/>
                        <a:t>Alpha 11</a:t>
                      </a:r>
                    </a:p>
                  </a:txBody>
                  <a:tcPr marT="45678" marB="45678"/>
                </a:tc>
                <a:extLst>
                  <a:ext uri="{0D108BD9-81ED-4DB2-BD59-A6C34878D82A}">
                    <a16:rowId xmlns:a16="http://schemas.microsoft.com/office/drawing/2014/main" val="10002"/>
                  </a:ext>
                </a:extLst>
              </a:tr>
              <a:tr h="456901">
                <a:tc>
                  <a:txBody>
                    <a:bodyPr/>
                    <a:lstStyle/>
                    <a:p>
                      <a:r>
                        <a:rPr lang="en-US" sz="1200" dirty="0"/>
                        <a:t>XPR170</a:t>
                      </a:r>
                    </a:p>
                  </a:txBody>
                  <a:tcPr marT="45678" marB="45678"/>
                </a:tc>
                <a:tc>
                  <a:txBody>
                    <a:bodyPr/>
                    <a:lstStyle/>
                    <a:p>
                      <a:r>
                        <a:rPr lang="en-US" sz="1200" dirty="0"/>
                        <a:t>078645, 078646</a:t>
                      </a:r>
                    </a:p>
                  </a:txBody>
                  <a:tcPr marT="45678" marB="45678"/>
                </a:tc>
                <a:tc>
                  <a:txBody>
                    <a:bodyPr/>
                    <a:lstStyle/>
                    <a:p>
                      <a:r>
                        <a:rPr lang="en-US" sz="1200" dirty="0"/>
                        <a:t>11-Nov-2022</a:t>
                      </a:r>
                    </a:p>
                  </a:txBody>
                  <a:tcPr marT="45678" marB="45678"/>
                </a:tc>
                <a:tc>
                  <a:txBody>
                    <a:bodyPr/>
                    <a:lstStyle/>
                    <a:p>
                      <a:r>
                        <a:rPr lang="en-US" sz="1200" dirty="0"/>
                        <a:t>PA2</a:t>
                      </a:r>
                    </a:p>
                  </a:txBody>
                  <a:tcPr marT="45678" marB="45678"/>
                </a:tc>
                <a:extLst>
                  <a:ext uri="{0D108BD9-81ED-4DB2-BD59-A6C34878D82A}">
                    <a16:rowId xmlns:a16="http://schemas.microsoft.com/office/drawing/2014/main" val="10003"/>
                  </a:ext>
                </a:extLst>
              </a:tr>
            </a:tbl>
          </a:graphicData>
        </a:graphic>
      </p:graphicFrame>
      <p:sp>
        <p:nvSpPr>
          <p:cNvPr id="3101" name="Rectangle 1">
            <a:extLst>
              <a:ext uri="{FF2B5EF4-FFF2-40B4-BE49-F238E27FC236}">
                <a16:creationId xmlns:a16="http://schemas.microsoft.com/office/drawing/2014/main" id="{16EBD470-01B7-2194-6BD9-BBFF81607AE4}"/>
              </a:ext>
            </a:extLst>
          </p:cNvPr>
          <p:cNvSpPr>
            <a:spLocks noChangeArrowheads="1"/>
          </p:cNvSpPr>
          <p:nvPr/>
        </p:nvSpPr>
        <p:spPr bwMode="auto">
          <a:xfrm>
            <a:off x="1257300" y="1322388"/>
            <a:ext cx="5029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800"/>
              </a:spcBef>
              <a:buSzPct val="100000"/>
              <a:buChar char="•"/>
              <a:defRPr sz="3200">
                <a:solidFill>
                  <a:srgbClr val="000000"/>
                </a:solidFill>
                <a:latin typeface="Arial" panose="020B0604020202020204" pitchFamily="34" charset="0"/>
              </a:defRPr>
            </a:lvl1pPr>
            <a:lvl2pPr marL="742950" indent="-285750">
              <a:spcBef>
                <a:spcPts val="700"/>
              </a:spcBef>
              <a:buSzPct val="100000"/>
              <a:buChar char="–"/>
              <a:defRPr sz="2800">
                <a:solidFill>
                  <a:srgbClr val="000000"/>
                </a:solidFill>
                <a:latin typeface="Arial" panose="020B0604020202020204" pitchFamily="34" charset="0"/>
              </a:defRPr>
            </a:lvl2pPr>
            <a:lvl3pPr marL="1143000" indent="-228600">
              <a:spcBef>
                <a:spcPts val="600"/>
              </a:spcBef>
              <a:buSzPct val="100000"/>
              <a:buChar char="•"/>
              <a:defRPr sz="2400">
                <a:solidFill>
                  <a:srgbClr val="000000"/>
                </a:solidFill>
                <a:latin typeface="Arial" panose="020B0604020202020204" pitchFamily="34" charset="0"/>
              </a:defRPr>
            </a:lvl3pPr>
            <a:lvl4pPr marL="1600200" indent="-228600">
              <a:spcBef>
                <a:spcPts val="500"/>
              </a:spcBef>
              <a:buSzPct val="100000"/>
              <a:buChar char="–"/>
              <a:defRPr sz="2000">
                <a:solidFill>
                  <a:srgbClr val="000000"/>
                </a:solidFill>
                <a:latin typeface="Arial" panose="020B0604020202020204" pitchFamily="34" charset="0"/>
              </a:defRPr>
            </a:lvl4pPr>
            <a:lvl5pPr marL="2057400" indent="-228600">
              <a:spcBef>
                <a:spcPts val="500"/>
              </a:spcBef>
              <a:buSzPct val="100000"/>
              <a:buChar char="»"/>
              <a:defRPr sz="2000">
                <a:solidFill>
                  <a:srgbClr val="000000"/>
                </a:solidFill>
                <a:latin typeface="Arial" panose="020B0604020202020204" pitchFamily="34" charset="0"/>
              </a:defRPr>
            </a:lvl5pPr>
            <a:lvl6pPr marL="25146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6pPr>
            <a:lvl7pPr marL="29718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7pPr>
            <a:lvl8pPr marL="34290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8pPr>
            <a:lvl9pPr marL="38862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9pPr>
          </a:lstStyle>
          <a:p>
            <a:pPr eaLnBrk="1" hangingPunct="1">
              <a:spcBef>
                <a:spcPct val="0"/>
              </a:spcBef>
              <a:buSzTx/>
              <a:buFontTx/>
              <a:buNone/>
            </a:pPr>
            <a:r>
              <a:rPr lang="en-US" altLang="en-US" sz="2000" b="1">
                <a:solidFill>
                  <a:schemeClr val="tx1"/>
                </a:solidFill>
              </a:rPr>
              <a:t>UKCA DECLARATION OF CONFORMITY </a:t>
            </a:r>
          </a:p>
        </p:txBody>
      </p:sp>
      <p:pic>
        <p:nvPicPr>
          <p:cNvPr id="3102" name="Picture 12" descr="A picture containing text, tableware, clipart, plate&#10;&#10;Description automatically generated">
            <a:extLst>
              <a:ext uri="{FF2B5EF4-FFF2-40B4-BE49-F238E27FC236}">
                <a16:creationId xmlns:a16="http://schemas.microsoft.com/office/drawing/2014/main" id="{384E8505-9847-BD8E-D19A-444FD0AAC9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 y="1154113"/>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3" name="Text Box 6">
            <a:extLst>
              <a:ext uri="{FF2B5EF4-FFF2-40B4-BE49-F238E27FC236}">
                <a16:creationId xmlns:a16="http://schemas.microsoft.com/office/drawing/2014/main" id="{EC8AD092-ACF0-489E-FF83-721FD32DF3C8}"/>
              </a:ext>
            </a:extLst>
          </p:cNvPr>
          <p:cNvSpPr txBox="1">
            <a:spLocks noChangeArrowheads="1"/>
          </p:cNvSpPr>
          <p:nvPr/>
        </p:nvSpPr>
        <p:spPr bwMode="auto">
          <a:xfrm>
            <a:off x="4419600" y="152400"/>
            <a:ext cx="21336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800"/>
              </a:spcBef>
              <a:buSzPct val="100000"/>
              <a:buChar char="•"/>
              <a:defRPr sz="3200">
                <a:solidFill>
                  <a:srgbClr val="000000"/>
                </a:solidFill>
                <a:latin typeface="Arial" panose="020B0604020202020204" pitchFamily="34" charset="0"/>
              </a:defRPr>
            </a:lvl1pPr>
            <a:lvl2pPr marL="742950" indent="-285750">
              <a:spcBef>
                <a:spcPts val="700"/>
              </a:spcBef>
              <a:buSzPct val="100000"/>
              <a:buChar char="–"/>
              <a:defRPr sz="2800">
                <a:solidFill>
                  <a:srgbClr val="000000"/>
                </a:solidFill>
                <a:latin typeface="Arial" panose="020B0604020202020204" pitchFamily="34" charset="0"/>
              </a:defRPr>
            </a:lvl2pPr>
            <a:lvl3pPr marL="1143000" indent="-228600">
              <a:spcBef>
                <a:spcPts val="600"/>
              </a:spcBef>
              <a:buSzPct val="100000"/>
              <a:buChar char="•"/>
              <a:defRPr sz="2400">
                <a:solidFill>
                  <a:srgbClr val="000000"/>
                </a:solidFill>
                <a:latin typeface="Arial" panose="020B0604020202020204" pitchFamily="34" charset="0"/>
              </a:defRPr>
            </a:lvl3pPr>
            <a:lvl4pPr marL="1600200" indent="-228600">
              <a:spcBef>
                <a:spcPts val="500"/>
              </a:spcBef>
              <a:buSzPct val="100000"/>
              <a:buChar char="–"/>
              <a:defRPr sz="2000">
                <a:solidFill>
                  <a:srgbClr val="000000"/>
                </a:solidFill>
                <a:latin typeface="Arial" panose="020B0604020202020204" pitchFamily="34" charset="0"/>
              </a:defRPr>
            </a:lvl4pPr>
            <a:lvl5pPr marL="2057400" indent="-228600">
              <a:spcBef>
                <a:spcPts val="500"/>
              </a:spcBef>
              <a:buSzPct val="100000"/>
              <a:buChar char="»"/>
              <a:defRPr sz="2000">
                <a:solidFill>
                  <a:srgbClr val="000000"/>
                </a:solidFill>
                <a:latin typeface="Arial" panose="020B0604020202020204" pitchFamily="34" charset="0"/>
              </a:defRPr>
            </a:lvl5pPr>
            <a:lvl6pPr marL="25146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6pPr>
            <a:lvl7pPr marL="29718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7pPr>
            <a:lvl8pPr marL="34290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8pPr>
            <a:lvl9pPr marL="38862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9pPr>
          </a:lstStyle>
          <a:p>
            <a:pPr eaLnBrk="1" hangingPunct="1">
              <a:spcBef>
                <a:spcPct val="0"/>
              </a:spcBef>
              <a:buSzTx/>
              <a:buFontTx/>
              <a:buNone/>
            </a:pPr>
            <a:r>
              <a:rPr lang="en-US" altLang="en-US" sz="1200" b="1"/>
              <a:t>Hypertherm, Inc.</a:t>
            </a:r>
            <a:endParaRPr lang="en-US" altLang="en-US" sz="1200"/>
          </a:p>
          <a:p>
            <a:pPr eaLnBrk="1" hangingPunct="1">
              <a:spcBef>
                <a:spcPct val="0"/>
              </a:spcBef>
              <a:buSzTx/>
              <a:buFontTx/>
              <a:buNone/>
            </a:pPr>
            <a:r>
              <a:rPr lang="en-US" altLang="en-US" sz="1200"/>
              <a:t>P.O. Box 5010</a:t>
            </a:r>
          </a:p>
          <a:p>
            <a:pPr eaLnBrk="1" hangingPunct="1">
              <a:spcBef>
                <a:spcPct val="0"/>
              </a:spcBef>
              <a:buSzTx/>
              <a:buFontTx/>
              <a:buNone/>
            </a:pPr>
            <a:r>
              <a:rPr lang="en-US" altLang="en-US" sz="1200"/>
              <a:t>21 Great Hollow Road</a:t>
            </a:r>
            <a:br>
              <a:rPr lang="en-US" altLang="en-US" sz="1200"/>
            </a:br>
            <a:r>
              <a:rPr lang="en-US" altLang="en-US" sz="1200"/>
              <a:t>Hanover, NH 03755 USA</a:t>
            </a:r>
          </a:p>
        </p:txBody>
      </p:sp>
      <p:pic>
        <p:nvPicPr>
          <p:cNvPr id="3104" name="Picture 1">
            <a:extLst>
              <a:ext uri="{FF2B5EF4-FFF2-40B4-BE49-F238E27FC236}">
                <a16:creationId xmlns:a16="http://schemas.microsoft.com/office/drawing/2014/main" id="{A25562F6-D028-3A09-A2BC-E90525277B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249238"/>
            <a:ext cx="28194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5" name="TextBox 5">
            <a:extLst>
              <a:ext uri="{FF2B5EF4-FFF2-40B4-BE49-F238E27FC236}">
                <a16:creationId xmlns:a16="http://schemas.microsoft.com/office/drawing/2014/main" id="{083F4BD7-CD05-EC9B-707D-28A2B334A716}"/>
              </a:ext>
            </a:extLst>
          </p:cNvPr>
          <p:cNvSpPr txBox="1">
            <a:spLocks noChangeArrowheads="1"/>
          </p:cNvSpPr>
          <p:nvPr/>
        </p:nvSpPr>
        <p:spPr bwMode="auto">
          <a:xfrm>
            <a:off x="838200" y="7391400"/>
            <a:ext cx="51816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800"/>
              </a:spcBef>
              <a:buSzPct val="100000"/>
              <a:buChar char="•"/>
              <a:defRPr sz="3200">
                <a:solidFill>
                  <a:srgbClr val="000000"/>
                </a:solidFill>
                <a:latin typeface="Arial" panose="020B0604020202020204" pitchFamily="34" charset="0"/>
              </a:defRPr>
            </a:lvl1pPr>
            <a:lvl2pPr marL="742950" indent="-285750">
              <a:spcBef>
                <a:spcPts val="700"/>
              </a:spcBef>
              <a:buSzPct val="100000"/>
              <a:buChar char="–"/>
              <a:defRPr sz="2800">
                <a:solidFill>
                  <a:srgbClr val="000000"/>
                </a:solidFill>
                <a:latin typeface="Arial" panose="020B0604020202020204" pitchFamily="34" charset="0"/>
              </a:defRPr>
            </a:lvl2pPr>
            <a:lvl3pPr marL="1143000" indent="-228600">
              <a:spcBef>
                <a:spcPts val="600"/>
              </a:spcBef>
              <a:buSzPct val="100000"/>
              <a:buChar char="•"/>
              <a:defRPr sz="2400">
                <a:solidFill>
                  <a:srgbClr val="000000"/>
                </a:solidFill>
                <a:latin typeface="Arial" panose="020B0604020202020204" pitchFamily="34" charset="0"/>
              </a:defRPr>
            </a:lvl3pPr>
            <a:lvl4pPr marL="1600200" indent="-228600">
              <a:spcBef>
                <a:spcPts val="500"/>
              </a:spcBef>
              <a:buSzPct val="100000"/>
              <a:buChar char="–"/>
              <a:defRPr sz="2000">
                <a:solidFill>
                  <a:srgbClr val="000000"/>
                </a:solidFill>
                <a:latin typeface="Arial" panose="020B0604020202020204" pitchFamily="34" charset="0"/>
              </a:defRPr>
            </a:lvl4pPr>
            <a:lvl5pPr marL="2057400" indent="-228600">
              <a:spcBef>
                <a:spcPts val="500"/>
              </a:spcBef>
              <a:buSzPct val="100000"/>
              <a:buChar char="»"/>
              <a:defRPr sz="2000">
                <a:solidFill>
                  <a:srgbClr val="000000"/>
                </a:solidFill>
                <a:latin typeface="Arial" panose="020B0604020202020204" pitchFamily="34" charset="0"/>
              </a:defRPr>
            </a:lvl5pPr>
            <a:lvl6pPr marL="25146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6pPr>
            <a:lvl7pPr marL="29718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7pPr>
            <a:lvl8pPr marL="34290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8pPr>
            <a:lvl9pPr marL="38862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9pPr>
          </a:lstStyle>
          <a:p>
            <a:pPr>
              <a:spcBef>
                <a:spcPct val="0"/>
              </a:spcBef>
              <a:buSzTx/>
              <a:buFontTx/>
              <a:buNone/>
            </a:pPr>
            <a:r>
              <a:rPr lang="en-US" altLang="en-US" sz="1100" b="1"/>
              <a:t>Wi-Fi Module: Telit GS2011MIE (700-0045) or GainSpan GS2011MIE</a:t>
            </a:r>
          </a:p>
          <a:p>
            <a:pPr>
              <a:spcBef>
                <a:spcPct val="0"/>
              </a:spcBef>
              <a:buSzTx/>
              <a:buFontTx/>
              <a:buNone/>
            </a:pPr>
            <a:r>
              <a:rPr lang="en-US" altLang="en-US" sz="1000"/>
              <a:t>Per Telit/GainSpan EU DECLARATION OF CONFORMITY [20560DOC00052A Rev.6]:</a:t>
            </a:r>
          </a:p>
        </p:txBody>
      </p:sp>
      <p:pic>
        <p:nvPicPr>
          <p:cNvPr id="3106" name="Picture 6">
            <a:extLst>
              <a:ext uri="{FF2B5EF4-FFF2-40B4-BE49-F238E27FC236}">
                <a16:creationId xmlns:a16="http://schemas.microsoft.com/office/drawing/2014/main" id="{B5FFCC8B-7ADD-C2AF-6761-C10AF7BA566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4238" y="7807325"/>
            <a:ext cx="53340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
            <a:extLst>
              <a:ext uri="{FF2B5EF4-FFF2-40B4-BE49-F238E27FC236}">
                <a16:creationId xmlns:a16="http://schemas.microsoft.com/office/drawing/2014/main" id="{0AB4A1F3-BBC8-A020-C56C-6C22DD6F9CCD}"/>
              </a:ext>
            </a:extLst>
          </p:cNvPr>
          <p:cNvSpPr>
            <a:spLocks noChangeArrowheads="1"/>
          </p:cNvSpPr>
          <p:nvPr/>
        </p:nvSpPr>
        <p:spPr bwMode="auto">
          <a:xfrm>
            <a:off x="381000" y="236538"/>
            <a:ext cx="5791200" cy="7391400"/>
          </a:xfrm>
          <a:prstGeom prst="rect">
            <a:avLst/>
          </a:prstGeom>
          <a:noFill/>
          <a:ln>
            <a:noFill/>
          </a:ln>
        </p:spPr>
        <p:txBody>
          <a:bodyPr>
            <a:spAutoFit/>
          </a:bodyPr>
          <a:lstStyle>
            <a:lvl1pPr>
              <a:spcBef>
                <a:spcPts val="800"/>
              </a:spcBef>
              <a:buSzPct val="100000"/>
              <a:buChar char="•"/>
              <a:defRPr sz="3200">
                <a:solidFill>
                  <a:srgbClr val="000000"/>
                </a:solidFill>
                <a:latin typeface="Arial" panose="020B0604020202020204" pitchFamily="34" charset="0"/>
              </a:defRPr>
            </a:lvl1pPr>
            <a:lvl2pPr>
              <a:spcBef>
                <a:spcPts val="700"/>
              </a:spcBef>
              <a:buSzPct val="100000"/>
              <a:buChar char="–"/>
              <a:defRPr sz="2800">
                <a:solidFill>
                  <a:srgbClr val="000000"/>
                </a:solidFill>
                <a:latin typeface="Arial" panose="020B0604020202020204" pitchFamily="34" charset="0"/>
              </a:defRPr>
            </a:lvl2pPr>
            <a:lvl3pPr marL="1143000" indent="-228600">
              <a:spcBef>
                <a:spcPts val="600"/>
              </a:spcBef>
              <a:buSzPct val="100000"/>
              <a:buChar char="•"/>
              <a:defRPr sz="2400">
                <a:solidFill>
                  <a:srgbClr val="000000"/>
                </a:solidFill>
                <a:latin typeface="Arial" panose="020B0604020202020204" pitchFamily="34" charset="0"/>
              </a:defRPr>
            </a:lvl3pPr>
            <a:lvl4pPr marL="1600200" indent="-228600">
              <a:spcBef>
                <a:spcPts val="500"/>
              </a:spcBef>
              <a:buSzPct val="100000"/>
              <a:buChar char="–"/>
              <a:defRPr sz="2000">
                <a:solidFill>
                  <a:srgbClr val="000000"/>
                </a:solidFill>
                <a:latin typeface="Arial" panose="020B0604020202020204" pitchFamily="34" charset="0"/>
              </a:defRPr>
            </a:lvl4pPr>
            <a:lvl5pPr marL="2057400" indent="-228600">
              <a:spcBef>
                <a:spcPts val="500"/>
              </a:spcBef>
              <a:buSzPct val="100000"/>
              <a:buChar char="»"/>
              <a:defRPr sz="2000">
                <a:solidFill>
                  <a:srgbClr val="000000"/>
                </a:solidFill>
                <a:latin typeface="Arial" panose="020B0604020202020204" pitchFamily="34" charset="0"/>
              </a:defRPr>
            </a:lvl5pPr>
            <a:lvl6pPr marL="25146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6pPr>
            <a:lvl7pPr marL="29718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7pPr>
            <a:lvl8pPr marL="34290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8pPr>
            <a:lvl9pPr marL="3886200" indent="-228600" eaLnBrk="0" fontAlgn="base" hangingPunct="0">
              <a:spcBef>
                <a:spcPts val="500"/>
              </a:spcBef>
              <a:spcAft>
                <a:spcPct val="0"/>
              </a:spcAft>
              <a:buSzPct val="100000"/>
              <a:buChar char="»"/>
              <a:defRPr sz="2000">
                <a:solidFill>
                  <a:srgbClr val="000000"/>
                </a:solidFill>
                <a:latin typeface="Arial" panose="020B0604020202020204" pitchFamily="34" charset="0"/>
              </a:defRPr>
            </a:lvl9pPr>
          </a:lstStyle>
          <a:p>
            <a:pPr marL="0" lvl="1" eaLnBrk="1" hangingPunct="1">
              <a:spcBef>
                <a:spcPct val="0"/>
              </a:spcBef>
              <a:buSzTx/>
              <a:buFontTx/>
              <a:buNone/>
              <a:defRPr/>
            </a:pPr>
            <a:r>
              <a:rPr lang="en-US" sz="1300" b="1" dirty="0">
                <a:latin typeface="Arial" charset="0"/>
              </a:rPr>
              <a:t>Electromagnetic Compatibility Regulations 2016 </a:t>
            </a:r>
            <a:r>
              <a:rPr lang="en-US" altLang="en-US" sz="1300" b="1" dirty="0">
                <a:latin typeface="Arial" charset="0"/>
              </a:rPr>
              <a:t>&amp; Radio Equipment Regulations 2017</a:t>
            </a:r>
          </a:p>
          <a:p>
            <a:pPr lvl="1" eaLnBrk="1" hangingPunct="1">
              <a:spcBef>
                <a:spcPct val="0"/>
              </a:spcBef>
              <a:buSzTx/>
              <a:buFontTx/>
              <a:buNone/>
              <a:defRPr/>
            </a:pPr>
            <a:endParaRPr lang="en-US" altLang="en-US" sz="800" b="1" dirty="0"/>
          </a:p>
          <a:p>
            <a:pPr marL="228600" lvl="1" eaLnBrk="1" hangingPunct="1">
              <a:spcBef>
                <a:spcPct val="0"/>
              </a:spcBef>
              <a:buSzTx/>
              <a:buFontTx/>
              <a:buNone/>
              <a:defRPr/>
            </a:pPr>
            <a:r>
              <a:rPr lang="en-US" altLang="en-US" sz="1000" dirty="0">
                <a:solidFill>
                  <a:schemeClr val="tx1"/>
                </a:solidFill>
                <a:latin typeface="Arial" charset="0"/>
                <a:cs typeface="Arial" charset="0"/>
              </a:rPr>
              <a:t>Testing Laboratories generated test report #’s (in below table), and Certificates of Conformance to the following UK designated standards:</a:t>
            </a:r>
          </a:p>
          <a:p>
            <a:pPr lvl="1" eaLnBrk="1" hangingPunct="1">
              <a:spcBef>
                <a:spcPct val="0"/>
              </a:spcBef>
              <a:buSzTx/>
              <a:buFontTx/>
              <a:buNone/>
              <a:defRPr/>
            </a:pPr>
            <a:r>
              <a:rPr lang="en-US" altLang="en-US" sz="1100" dirty="0">
                <a:solidFill>
                  <a:schemeClr val="tx1"/>
                </a:solidFill>
                <a:latin typeface="Arial" charset="0"/>
                <a:cs typeface="Arial" charset="0"/>
              </a:rPr>
              <a:t>      	</a:t>
            </a:r>
          </a:p>
          <a:p>
            <a:pPr lvl="1" eaLnBrk="1" hangingPunct="1">
              <a:spcBef>
                <a:spcPct val="0"/>
              </a:spcBef>
              <a:buSzTx/>
              <a:buFontTx/>
              <a:buNone/>
              <a:defRPr/>
            </a:pPr>
            <a:r>
              <a:rPr lang="en-US" altLang="en-US" sz="1200" dirty="0">
                <a:solidFill>
                  <a:schemeClr val="tx1"/>
                </a:solidFill>
              </a:rPr>
              <a:t>	</a:t>
            </a:r>
          </a:p>
          <a:p>
            <a:pPr lvl="1" eaLnBrk="1" hangingPunct="1">
              <a:spcBef>
                <a:spcPct val="0"/>
              </a:spcBef>
              <a:buSzTx/>
              <a:buFontTx/>
              <a:buNone/>
              <a:defRPr/>
            </a:pPr>
            <a:endParaRPr lang="en-US" altLang="en-US" sz="1200" dirty="0">
              <a:solidFill>
                <a:schemeClr val="tx1"/>
              </a:solidFill>
              <a:latin typeface="Arial" charset="0"/>
              <a:cs typeface="Arial" charset="0"/>
            </a:endParaRPr>
          </a:p>
          <a:p>
            <a:pPr lvl="1" eaLnBrk="1" hangingPunct="1">
              <a:spcBef>
                <a:spcPct val="0"/>
              </a:spcBef>
              <a:buSzTx/>
              <a:buFontTx/>
              <a:buNone/>
              <a:defRPr/>
            </a:pPr>
            <a:r>
              <a:rPr lang="en-US" altLang="en-US" sz="1200" dirty="0">
                <a:solidFill>
                  <a:schemeClr val="tx1"/>
                </a:solidFill>
                <a:latin typeface="Arial" charset="0"/>
                <a:cs typeface="Arial" charset="0"/>
              </a:rPr>
              <a:t>	</a:t>
            </a:r>
          </a:p>
          <a:p>
            <a:pPr marL="228600" lvl="1" eaLnBrk="1" hangingPunct="1">
              <a:spcBef>
                <a:spcPct val="0"/>
              </a:spcBef>
              <a:buSzTx/>
              <a:buFontTx/>
              <a:buNone/>
              <a:defRPr/>
            </a:pPr>
            <a:endParaRPr lang="en-US" altLang="en-US" sz="1100" dirty="0">
              <a:solidFill>
                <a:schemeClr val="tx1"/>
              </a:solidFill>
              <a:latin typeface="Arial" charset="0"/>
              <a:cs typeface="Arial" charset="0"/>
            </a:endParaRPr>
          </a:p>
          <a:p>
            <a:pPr marL="228600" lvl="1" eaLnBrk="1" hangingPunct="1">
              <a:spcBef>
                <a:spcPct val="0"/>
              </a:spcBef>
              <a:buSzTx/>
              <a:buFontTx/>
              <a:buNone/>
              <a:defRPr/>
            </a:pPr>
            <a:endParaRPr lang="en-US" altLang="en-US" sz="1100" dirty="0">
              <a:solidFill>
                <a:schemeClr val="tx1"/>
              </a:solidFill>
              <a:latin typeface="Arial" charset="0"/>
              <a:cs typeface="Arial" charset="0"/>
            </a:endParaRPr>
          </a:p>
          <a:p>
            <a:pPr marL="228600" lvl="1" eaLnBrk="1" hangingPunct="1">
              <a:spcBef>
                <a:spcPct val="0"/>
              </a:spcBef>
              <a:buSzTx/>
              <a:buFontTx/>
              <a:buNone/>
              <a:defRPr/>
            </a:pPr>
            <a:endParaRPr lang="en-US" altLang="en-US" sz="1000" dirty="0">
              <a:solidFill>
                <a:schemeClr val="tx1"/>
              </a:solidFill>
              <a:latin typeface="Arial" charset="0"/>
              <a:cs typeface="Arial" charset="0"/>
            </a:endParaRPr>
          </a:p>
          <a:p>
            <a:pPr marL="228600" lvl="1" eaLnBrk="1" hangingPunct="1">
              <a:spcBef>
                <a:spcPct val="0"/>
              </a:spcBef>
              <a:buSzTx/>
              <a:buFontTx/>
              <a:buNone/>
              <a:defRPr/>
            </a:pPr>
            <a:endParaRPr lang="en-US" altLang="en-US" sz="400" dirty="0">
              <a:solidFill>
                <a:schemeClr val="tx1"/>
              </a:solidFill>
              <a:latin typeface="Arial" charset="0"/>
              <a:cs typeface="Arial" charset="0"/>
            </a:endParaRPr>
          </a:p>
          <a:p>
            <a:pPr marL="228600" lvl="1" eaLnBrk="1" hangingPunct="1">
              <a:spcBef>
                <a:spcPct val="0"/>
              </a:spcBef>
              <a:buSzTx/>
              <a:buFontTx/>
              <a:buNone/>
              <a:defRPr/>
            </a:pPr>
            <a:r>
              <a:rPr lang="en-US" altLang="en-US" sz="1000" dirty="0">
                <a:solidFill>
                  <a:schemeClr val="tx1"/>
                </a:solidFill>
                <a:latin typeface="Arial" charset="0"/>
                <a:cs typeface="Arial" charset="0"/>
              </a:rPr>
              <a:t>BS EN 60974-10:2014/A1:2015 – Arc welding equipment – Part 10: EMC requirements</a:t>
            </a:r>
          </a:p>
          <a:p>
            <a:pPr marL="228600" lvl="1" eaLnBrk="1" hangingPunct="1">
              <a:spcBef>
                <a:spcPct val="0"/>
              </a:spcBef>
              <a:buSzTx/>
              <a:buFontTx/>
              <a:buNone/>
              <a:defRPr/>
            </a:pPr>
            <a:endParaRPr lang="en-US" altLang="en-US" sz="800" dirty="0">
              <a:solidFill>
                <a:schemeClr val="tx1"/>
              </a:solidFill>
              <a:latin typeface="Arial" charset="0"/>
              <a:cs typeface="Arial" charset="0"/>
            </a:endParaRPr>
          </a:p>
          <a:p>
            <a:pPr marL="228600" lvl="1" eaLnBrk="1" hangingPunct="1">
              <a:spcBef>
                <a:spcPct val="0"/>
              </a:spcBef>
              <a:buSzTx/>
              <a:buFontTx/>
              <a:buNone/>
              <a:defRPr/>
            </a:pPr>
            <a:r>
              <a:rPr lang="en-US" altLang="en-US" sz="1000" dirty="0">
                <a:solidFill>
                  <a:schemeClr val="tx1"/>
                </a:solidFill>
                <a:latin typeface="Arial" charset="0"/>
                <a:cs typeface="Arial" charset="0"/>
              </a:rPr>
              <a:t>EN 301 489-1 V2.2.0 – </a:t>
            </a:r>
            <a:r>
              <a:rPr lang="en-US" altLang="en-US" sz="1000" dirty="0" err="1">
                <a:solidFill>
                  <a:schemeClr val="tx1"/>
                </a:solidFill>
                <a:latin typeface="Arial" charset="0"/>
                <a:cs typeface="Arial" charset="0"/>
              </a:rPr>
              <a:t>ElectroMagnetic</a:t>
            </a:r>
            <a:r>
              <a:rPr lang="en-US" altLang="en-US" sz="1000" dirty="0">
                <a:solidFill>
                  <a:schemeClr val="tx1"/>
                </a:solidFill>
                <a:latin typeface="Arial" charset="0"/>
                <a:cs typeface="Arial" charset="0"/>
              </a:rPr>
              <a:t> Compatibility (EMC) standard for radio equipment and services; Part 1: Common technical requirements</a:t>
            </a:r>
          </a:p>
          <a:p>
            <a:pPr marL="228600" lvl="1" eaLnBrk="1" hangingPunct="1">
              <a:spcBef>
                <a:spcPct val="0"/>
              </a:spcBef>
              <a:buSzTx/>
              <a:buFontTx/>
              <a:buNone/>
              <a:defRPr/>
            </a:pPr>
            <a:endParaRPr lang="en-US" altLang="en-US" sz="800" dirty="0">
              <a:solidFill>
                <a:schemeClr val="tx1"/>
              </a:solidFill>
              <a:latin typeface="Arial" charset="0"/>
              <a:cs typeface="Arial" charset="0"/>
            </a:endParaRPr>
          </a:p>
          <a:p>
            <a:pPr marL="228600" lvl="1" eaLnBrk="1" hangingPunct="1">
              <a:spcBef>
                <a:spcPct val="0"/>
              </a:spcBef>
              <a:buSzTx/>
              <a:buFontTx/>
              <a:buNone/>
              <a:defRPr/>
            </a:pPr>
            <a:r>
              <a:rPr lang="en-US" altLang="en-US" sz="1000" dirty="0">
                <a:solidFill>
                  <a:schemeClr val="tx1"/>
                </a:solidFill>
                <a:latin typeface="Arial" charset="0"/>
                <a:cs typeface="Arial" charset="0"/>
              </a:rPr>
              <a:t>EN 301-489-17 V3.2.0 – </a:t>
            </a:r>
            <a:r>
              <a:rPr lang="en-US" sz="1000" dirty="0" err="1">
                <a:solidFill>
                  <a:schemeClr val="tx1"/>
                </a:solidFill>
                <a:latin typeface="Arial" charset="0"/>
                <a:cs typeface="Arial" charset="0"/>
              </a:rPr>
              <a:t>ElectroMagnetic</a:t>
            </a:r>
            <a:r>
              <a:rPr lang="en-US" sz="1000" dirty="0">
                <a:solidFill>
                  <a:schemeClr val="tx1"/>
                </a:solidFill>
                <a:latin typeface="Arial" charset="0"/>
                <a:cs typeface="Arial" charset="0"/>
              </a:rPr>
              <a:t> Compatibility (EMC) standard for radio equipment and services; Part 17: Specific conditions for Broadband Data Transmission Systems</a:t>
            </a:r>
          </a:p>
          <a:p>
            <a:pPr marL="228600" lvl="1" eaLnBrk="1" hangingPunct="1">
              <a:spcBef>
                <a:spcPct val="0"/>
              </a:spcBef>
              <a:buSzTx/>
              <a:buFontTx/>
              <a:buNone/>
              <a:defRPr/>
            </a:pPr>
            <a:endParaRPr lang="en-US" sz="800" dirty="0">
              <a:solidFill>
                <a:schemeClr val="tx1"/>
              </a:solidFill>
              <a:latin typeface="Arial" charset="0"/>
              <a:cs typeface="Arial" charset="0"/>
            </a:endParaRPr>
          </a:p>
          <a:p>
            <a:pPr eaLnBrk="1" hangingPunct="1">
              <a:buFontTx/>
              <a:buNone/>
              <a:defRPr/>
            </a:pPr>
            <a:r>
              <a:rPr lang="en-US" sz="1200" b="1" dirty="0">
                <a:latin typeface="Arial" charset="0"/>
              </a:rPr>
              <a:t>The </a:t>
            </a:r>
            <a:r>
              <a:rPr lang="en-US" sz="1200" b="1" dirty="0" err="1">
                <a:latin typeface="Arial" charset="0"/>
              </a:rPr>
              <a:t>Ecodesign</a:t>
            </a:r>
            <a:r>
              <a:rPr lang="en-US" sz="1200" b="1" dirty="0">
                <a:latin typeface="Arial" charset="0"/>
              </a:rPr>
              <a:t> for Energy-Related Products and Energy Information Regulations 2021</a:t>
            </a:r>
          </a:p>
          <a:p>
            <a:pPr marL="228600" eaLnBrk="1" hangingPunct="1">
              <a:spcBef>
                <a:spcPct val="0"/>
              </a:spcBef>
              <a:buSzTx/>
              <a:buFontTx/>
              <a:buNone/>
              <a:defRPr/>
            </a:pPr>
            <a:endParaRPr lang="en-US" altLang="en-US" sz="800" b="1" dirty="0">
              <a:latin typeface="Arial" charset="0"/>
            </a:endParaRPr>
          </a:p>
          <a:p>
            <a:pPr marL="228600" eaLnBrk="1" hangingPunct="1">
              <a:spcBef>
                <a:spcPct val="0"/>
              </a:spcBef>
              <a:buSzTx/>
              <a:buFontTx/>
              <a:buNone/>
              <a:defRPr/>
            </a:pPr>
            <a:r>
              <a:rPr lang="en-US" altLang="en-US" sz="1000" dirty="0">
                <a:solidFill>
                  <a:schemeClr val="tx1"/>
                </a:solidFill>
                <a:latin typeface="Arial" charset="0"/>
                <a:cs typeface="Arial" charset="0"/>
              </a:rPr>
              <a:t>IEC 60974-1:2021 Arc welding equipment – Part 1: Welding power sources</a:t>
            </a:r>
          </a:p>
          <a:p>
            <a:pPr lvl="1" eaLnBrk="1" hangingPunct="1">
              <a:spcBef>
                <a:spcPct val="0"/>
              </a:spcBef>
              <a:buSzTx/>
              <a:buFontTx/>
              <a:buNone/>
              <a:defRPr/>
            </a:pPr>
            <a:endParaRPr lang="en-US" altLang="en-US" sz="1200" dirty="0">
              <a:solidFill>
                <a:srgbClr val="FF0000"/>
              </a:solidFill>
            </a:endParaRPr>
          </a:p>
          <a:p>
            <a:pPr lvl="1" eaLnBrk="1" hangingPunct="1">
              <a:spcBef>
                <a:spcPct val="0"/>
              </a:spcBef>
              <a:buSzTx/>
              <a:buFontTx/>
              <a:buNone/>
              <a:defRPr/>
            </a:pPr>
            <a:endParaRPr lang="en-US" altLang="en-US" sz="1200" dirty="0">
              <a:solidFill>
                <a:srgbClr val="FF0000"/>
              </a:solidFill>
            </a:endParaRPr>
          </a:p>
          <a:p>
            <a:pPr lvl="1" eaLnBrk="1" hangingPunct="1">
              <a:spcBef>
                <a:spcPct val="0"/>
              </a:spcBef>
              <a:buSzTx/>
              <a:buFontTx/>
              <a:buNone/>
              <a:defRPr/>
            </a:pPr>
            <a:endParaRPr lang="en-US" altLang="en-US" sz="1200" dirty="0">
              <a:solidFill>
                <a:srgbClr val="FF0000"/>
              </a:solidFill>
            </a:endParaRPr>
          </a:p>
          <a:p>
            <a:pPr lvl="1" eaLnBrk="1" hangingPunct="1">
              <a:spcBef>
                <a:spcPct val="0"/>
              </a:spcBef>
              <a:buSzTx/>
              <a:buFontTx/>
              <a:buNone/>
              <a:defRPr/>
            </a:pPr>
            <a:endParaRPr lang="en-US" altLang="en-US" sz="1200" dirty="0">
              <a:solidFill>
                <a:srgbClr val="FF0000"/>
              </a:solidFill>
            </a:endParaRPr>
          </a:p>
          <a:p>
            <a:pPr lvl="1" eaLnBrk="1" hangingPunct="1">
              <a:spcBef>
                <a:spcPct val="0"/>
              </a:spcBef>
              <a:buSzTx/>
              <a:buFontTx/>
              <a:buNone/>
              <a:defRPr/>
            </a:pPr>
            <a:endParaRPr lang="en-US" altLang="en-US" sz="1200" dirty="0">
              <a:solidFill>
                <a:srgbClr val="FF0000"/>
              </a:solidFill>
            </a:endParaRPr>
          </a:p>
          <a:p>
            <a:pPr eaLnBrk="1" hangingPunct="1">
              <a:spcBef>
                <a:spcPct val="0"/>
              </a:spcBef>
              <a:buSzTx/>
              <a:buFontTx/>
              <a:buNone/>
              <a:defRPr/>
            </a:pPr>
            <a:endParaRPr lang="en-US" altLang="en-US" sz="800" dirty="0"/>
          </a:p>
          <a:p>
            <a:pPr eaLnBrk="1" hangingPunct="1">
              <a:spcBef>
                <a:spcPct val="0"/>
              </a:spcBef>
              <a:buSzTx/>
              <a:buFontTx/>
              <a:buNone/>
              <a:defRPr/>
            </a:pPr>
            <a:endParaRPr lang="en-US" altLang="en-US" sz="1200" b="1" dirty="0"/>
          </a:p>
          <a:p>
            <a:pPr eaLnBrk="1" hangingPunct="1">
              <a:spcBef>
                <a:spcPct val="0"/>
              </a:spcBef>
              <a:buSzTx/>
              <a:buFontTx/>
              <a:buNone/>
              <a:defRPr/>
            </a:pPr>
            <a:r>
              <a:rPr lang="en-US" altLang="en-US" sz="1200" b="1" u="sng">
                <a:latin typeface="Segoe Script" panose="030B0504020000000003" pitchFamily="66" charset="0"/>
              </a:rPr>
              <a:t>Michael C Scheller</a:t>
            </a:r>
          </a:p>
          <a:p>
            <a:pPr eaLnBrk="1" hangingPunct="1">
              <a:spcBef>
                <a:spcPct val="0"/>
              </a:spcBef>
              <a:buSzTx/>
              <a:buFontTx/>
              <a:buNone/>
              <a:defRPr/>
            </a:pPr>
            <a:r>
              <a:rPr lang="en-US" altLang="en-US" sz="1600" b="1"/>
              <a:t>Michael </a:t>
            </a:r>
            <a:r>
              <a:rPr lang="en-US" altLang="en-US" sz="1600" b="1" dirty="0"/>
              <a:t>Scheller</a:t>
            </a:r>
          </a:p>
          <a:p>
            <a:pPr eaLnBrk="1" hangingPunct="1">
              <a:spcBef>
                <a:spcPct val="0"/>
              </a:spcBef>
              <a:buSzTx/>
              <a:buFontTx/>
              <a:buNone/>
              <a:defRPr/>
            </a:pPr>
            <a:r>
              <a:rPr lang="en-US" sz="1200" dirty="0"/>
              <a:t>General Manager, Mechanized Plasma - Management</a:t>
            </a:r>
          </a:p>
          <a:p>
            <a:pPr eaLnBrk="1" hangingPunct="1">
              <a:buFontTx/>
              <a:buNone/>
              <a:defRPr/>
            </a:pPr>
            <a:r>
              <a:rPr lang="en-US" altLang="en-US" sz="800" b="1" dirty="0"/>
              <a:t>Note 1: The Technical Construction File including the test reports and other information required by these UK Legislations is maintained at the above address. This UKCA </a:t>
            </a:r>
            <a:r>
              <a:rPr lang="en-US" altLang="en-US" sz="800" b="1" dirty="0" err="1"/>
              <a:t>DofC</a:t>
            </a:r>
            <a:r>
              <a:rPr lang="en-US" altLang="en-US" sz="800" b="1" dirty="0"/>
              <a:t> is not valid on units without UKCA Marking on the data plate. The plasma cutting power sources manufactured by Hypertherm are not within the definition of machinery or within the scope of the Supply of Machinery (Safety) Regulations 2008.</a:t>
            </a:r>
          </a:p>
          <a:p>
            <a:pPr eaLnBrk="1" hangingPunct="1">
              <a:spcBef>
                <a:spcPct val="0"/>
              </a:spcBef>
              <a:buSzTx/>
              <a:buFontTx/>
              <a:buNone/>
              <a:defRPr/>
            </a:pPr>
            <a:endParaRPr lang="en-US" altLang="en-US" sz="800" b="1" dirty="0"/>
          </a:p>
          <a:p>
            <a:pPr>
              <a:spcBef>
                <a:spcPts val="0"/>
              </a:spcBef>
              <a:spcAft>
                <a:spcPts val="0"/>
              </a:spcAft>
              <a:buFontTx/>
              <a:buNone/>
              <a:defRPr/>
            </a:pPr>
            <a:r>
              <a:rPr lang="en-US" altLang="en-US" sz="800" b="1" dirty="0"/>
              <a:t>Note 2: For product information or the contents of this declaration, please contact:</a:t>
            </a:r>
          </a:p>
          <a:p>
            <a:pPr>
              <a:spcBef>
                <a:spcPts val="0"/>
              </a:spcBef>
              <a:spcAft>
                <a:spcPts val="0"/>
              </a:spcAft>
              <a:buFontTx/>
              <a:buNone/>
              <a:defRPr/>
            </a:pPr>
            <a:r>
              <a:rPr lang="en-US" sz="800" b="1" dirty="0"/>
              <a:t>EMEIA Corporate Headquarters +31(0)88 497 3737</a:t>
            </a:r>
          </a:p>
          <a:p>
            <a:pPr>
              <a:spcBef>
                <a:spcPts val="0"/>
              </a:spcBef>
              <a:spcAft>
                <a:spcPts val="0"/>
              </a:spcAft>
              <a:buFontTx/>
              <a:buNone/>
              <a:defRPr/>
            </a:pPr>
            <a:r>
              <a:rPr lang="en-US" sz="800" b="1" dirty="0"/>
              <a:t>EMEIA Customer Service 00800 332 497 37 Toll Free +31(0)88 497 3727</a:t>
            </a:r>
          </a:p>
          <a:p>
            <a:pPr>
              <a:spcBef>
                <a:spcPts val="0"/>
              </a:spcBef>
              <a:spcAft>
                <a:spcPts val="0"/>
              </a:spcAft>
              <a:buFontTx/>
              <a:buNone/>
              <a:defRPr/>
            </a:pPr>
            <a:r>
              <a:rPr lang="en-US" sz="800" b="1" dirty="0"/>
              <a:t>EMEIA Technical Service 00800 497 378 43 Toll Free +31(0)88 497 3700</a:t>
            </a:r>
          </a:p>
          <a:p>
            <a:pPr>
              <a:spcBef>
                <a:spcPts val="0"/>
              </a:spcBef>
              <a:spcAft>
                <a:spcPts val="0"/>
              </a:spcAft>
              <a:buFontTx/>
              <a:buNone/>
              <a:defRPr/>
            </a:pPr>
            <a:r>
              <a:rPr lang="en-US" sz="800" b="1" dirty="0"/>
              <a:t>EMEIA Marketing +31(0)88 497 3708</a:t>
            </a:r>
          </a:p>
          <a:p>
            <a:pPr eaLnBrk="1" hangingPunct="1">
              <a:spcBef>
                <a:spcPct val="0"/>
              </a:spcBef>
              <a:buSzTx/>
              <a:buFontTx/>
              <a:buNone/>
              <a:defRPr/>
            </a:pPr>
            <a:r>
              <a:rPr lang="en-US" altLang="en-US" sz="800" b="1" dirty="0">
                <a:solidFill>
                  <a:schemeClr val="tx1"/>
                </a:solidFill>
                <a:hlinkClick r:id="rId2"/>
              </a:rPr>
              <a:t>technicalservice.emea@hypertherm.com</a:t>
            </a:r>
            <a:endParaRPr lang="en-US" altLang="en-US" sz="800" b="1" dirty="0">
              <a:solidFill>
                <a:schemeClr val="tx1"/>
              </a:solidFill>
            </a:endParaRPr>
          </a:p>
        </p:txBody>
      </p:sp>
      <p:graphicFrame>
        <p:nvGraphicFramePr>
          <p:cNvPr id="3" name="Table 2">
            <a:extLst>
              <a:ext uri="{FF2B5EF4-FFF2-40B4-BE49-F238E27FC236}">
                <a16:creationId xmlns:a16="http://schemas.microsoft.com/office/drawing/2014/main" id="{AF5599F1-BE20-CC5E-C10B-EF08D027D209}"/>
              </a:ext>
            </a:extLst>
          </p:cNvPr>
          <p:cNvGraphicFramePr>
            <a:graphicFrameLocks noGrp="1"/>
          </p:cNvGraphicFramePr>
          <p:nvPr/>
        </p:nvGraphicFramePr>
        <p:xfrm>
          <a:off x="685800" y="1219200"/>
          <a:ext cx="4373563" cy="1095375"/>
        </p:xfrm>
        <a:graphic>
          <a:graphicData uri="http://schemas.openxmlformats.org/drawingml/2006/table">
            <a:tbl>
              <a:tblPr firstRow="1" bandRow="1">
                <a:tableStyleId>{5940675A-B579-460E-94D1-54222C63F5DA}</a:tableStyleId>
              </a:tblPr>
              <a:tblGrid>
                <a:gridCol w="1246184">
                  <a:extLst>
                    <a:ext uri="{9D8B030D-6E8A-4147-A177-3AD203B41FA5}">
                      <a16:colId xmlns:a16="http://schemas.microsoft.com/office/drawing/2014/main" val="20000"/>
                    </a:ext>
                  </a:extLst>
                </a:gridCol>
                <a:gridCol w="3127379">
                  <a:extLst>
                    <a:ext uri="{9D8B030D-6E8A-4147-A177-3AD203B41FA5}">
                      <a16:colId xmlns:a16="http://schemas.microsoft.com/office/drawing/2014/main" val="20001"/>
                    </a:ext>
                  </a:extLst>
                </a:gridCol>
              </a:tblGrid>
              <a:tr h="365125">
                <a:tc>
                  <a:txBody>
                    <a:bodyPr/>
                    <a:lstStyle/>
                    <a:p>
                      <a:r>
                        <a:rPr lang="en-US" sz="1200" b="1" dirty="0">
                          <a:solidFill>
                            <a:schemeClr val="tx1"/>
                          </a:solidFill>
                          <a:latin typeface="+mn-lt"/>
                          <a:ea typeface="+mn-ea"/>
                          <a:cs typeface="+mn-cs"/>
                        </a:rPr>
                        <a:t>Model</a:t>
                      </a:r>
                    </a:p>
                  </a:txBody>
                  <a:tcPr marL="91439" marR="91439" marT="45635" marB="45635"/>
                </a:tc>
                <a:tc>
                  <a:txBody>
                    <a:bodyPr/>
                    <a:lstStyle/>
                    <a:p>
                      <a:r>
                        <a:rPr lang="en-US" sz="1200" b="1" dirty="0">
                          <a:solidFill>
                            <a:schemeClr val="tx1"/>
                          </a:solidFill>
                          <a:latin typeface="+mn-lt"/>
                          <a:ea typeface="+mn-ea"/>
                          <a:cs typeface="+mn-cs"/>
                        </a:rPr>
                        <a:t>Test Report Number(s)</a:t>
                      </a:r>
                    </a:p>
                  </a:txBody>
                  <a:tcPr marL="91439" marR="91439" marT="45635" marB="45635"/>
                </a:tc>
                <a:extLst>
                  <a:ext uri="{0D108BD9-81ED-4DB2-BD59-A6C34878D82A}">
                    <a16:rowId xmlns:a16="http://schemas.microsoft.com/office/drawing/2014/main" val="10000"/>
                  </a:ext>
                </a:extLst>
              </a:tr>
              <a:tr h="365125">
                <a:tc>
                  <a:txBody>
                    <a:bodyPr/>
                    <a:lstStyle/>
                    <a:p>
                      <a:r>
                        <a:rPr lang="en-US" sz="1200" b="0" dirty="0">
                          <a:solidFill>
                            <a:schemeClr val="tx1"/>
                          </a:solidFill>
                          <a:latin typeface="+mn-lt"/>
                          <a:ea typeface="+mn-ea"/>
                          <a:cs typeface="+mn-cs"/>
                        </a:rPr>
                        <a:t>XPR300</a:t>
                      </a:r>
                    </a:p>
                  </a:txBody>
                  <a:tcPr marL="91439" marR="91439" marT="45635" marB="45635"/>
                </a:tc>
                <a:tc>
                  <a:txBody>
                    <a:bodyPr/>
                    <a:lstStyle/>
                    <a:p>
                      <a:r>
                        <a:rPr lang="en-US" sz="1200" b="0" dirty="0">
                          <a:solidFill>
                            <a:schemeClr val="tx1"/>
                          </a:solidFill>
                          <a:latin typeface="+mn-lt"/>
                          <a:ea typeface="+mn-ea"/>
                          <a:cs typeface="+mn-cs"/>
                        </a:rPr>
                        <a:t>TUV SUD - NC72140087.1, NC72140087.2</a:t>
                      </a:r>
                    </a:p>
                  </a:txBody>
                  <a:tcPr marL="91439" marR="91439" marT="45635" marB="45635"/>
                </a:tc>
                <a:extLst>
                  <a:ext uri="{0D108BD9-81ED-4DB2-BD59-A6C34878D82A}">
                    <a16:rowId xmlns:a16="http://schemas.microsoft.com/office/drawing/2014/main" val="10001"/>
                  </a:ext>
                </a:extLst>
              </a:tr>
              <a:tr h="365125">
                <a:tc>
                  <a:txBody>
                    <a:bodyPr/>
                    <a:lstStyle/>
                    <a:p>
                      <a:r>
                        <a:rPr lang="en-US" sz="1200" dirty="0">
                          <a:solidFill>
                            <a:schemeClr val="tx1"/>
                          </a:solidFill>
                          <a:latin typeface="+mn-lt"/>
                          <a:ea typeface="+mn-ea"/>
                          <a:cs typeface="+mn-cs"/>
                        </a:rPr>
                        <a:t>XPR170</a:t>
                      </a:r>
                    </a:p>
                  </a:txBody>
                  <a:tcPr marL="91439" marR="91439" marT="45682" marB="45682"/>
                </a:tc>
                <a:tc>
                  <a:txBody>
                    <a:bodyPr/>
                    <a:lstStyle/>
                    <a:p>
                      <a:r>
                        <a:rPr lang="en-US" sz="1200" dirty="0">
                          <a:solidFill>
                            <a:schemeClr val="tx1"/>
                          </a:solidFill>
                          <a:latin typeface="+mn-lt"/>
                          <a:ea typeface="+mn-ea"/>
                          <a:cs typeface="+mn-cs"/>
                        </a:rPr>
                        <a:t>Intertek - 103352798BOX‐001</a:t>
                      </a:r>
                    </a:p>
                  </a:txBody>
                  <a:tcPr marL="91439" marR="91439" marT="45682" marB="45682"/>
                </a:tc>
                <a:extLst>
                  <a:ext uri="{0D108BD9-81ED-4DB2-BD59-A6C34878D82A}">
                    <a16:rowId xmlns:a16="http://schemas.microsoft.com/office/drawing/2014/main" val="10002"/>
                  </a:ext>
                </a:extLst>
              </a:tr>
            </a:tbl>
          </a:graphicData>
        </a:graphic>
      </p:graphicFrame>
    </p:spTree>
  </p:cSld>
  <p:clrMapOvr>
    <a:masterClrMapping/>
  </p:clrMapOvr>
  <p:transition/>
</p:sld>
</file>

<file path=ppt/theme/theme1.xml><?xml version="1.0" encoding="utf-8"?>
<a:theme xmlns:a="http://schemas.openxmlformats.org/drawingml/2006/main" name="Default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4DA1F9EFD980C48BA26C8A46D69385B" ma:contentTypeVersion="17" ma:contentTypeDescription="Create a new document." ma:contentTypeScope="" ma:versionID="7171fd1fea53a3d8e37088df8518cc77">
  <xsd:schema xmlns:xsd="http://www.w3.org/2001/XMLSchema" xmlns:xs="http://www.w3.org/2001/XMLSchema" xmlns:p="http://schemas.microsoft.com/office/2006/metadata/properties" xmlns:ns2="498598ff-0642-42d9-b630-15ca5d428458" xmlns:ns3="051dd2a4-ec6f-47e6-8347-eba832da018a" targetNamespace="http://schemas.microsoft.com/office/2006/metadata/properties" ma:root="true" ma:fieldsID="f3ede5229f4f5a95c50ca9bff27d5a42" ns2:_="" ns3:_="">
    <xsd:import namespace="498598ff-0642-42d9-b630-15ca5d428458"/>
    <xsd:import namespace="051dd2a4-ec6f-47e6-8347-eba832da018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DateTaken" minOccurs="0"/>
                <xsd:element ref="ns2:MediaServiceLocation" minOccurs="0"/>
                <xsd:element ref="ns2:Comments" minOccurs="0"/>
                <xsd:element ref="ns2: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8598ff-0642-42d9-b630-15ca5d42845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84887bb2-f3cb-4347-9fd1-5c24bd88cc3b" ma:termSetId="09814cd3-568e-fe90-9814-8d621ff8fb84" ma:anchorId="fba54fb3-c3e1-fe81-a776-ca4b69148c4d" ma:open="true" ma:isKeyword="false">
      <xsd:complexType>
        <xsd:sequence>
          <xsd:element ref="pc:Terms" minOccurs="0" maxOccurs="1"/>
        </xsd:sequence>
      </xsd:complexType>
    </xsd:element>
    <xsd:element name="MediaServiceDateTaken" ma:index="21" nillable="true" ma:displayName="MediaServiceDateTaken" ma:hidden="true" ma:internalName="MediaServiceDateTaken" ma:readOnly="true">
      <xsd:simpleType>
        <xsd:restriction base="dms:Text"/>
      </xsd:simpleType>
    </xsd:element>
    <xsd:element name="MediaServiceLocation" ma:index="22" nillable="true" ma:displayName="Location" ma:indexed="true" ma:internalName="MediaServiceLocation" ma:readOnly="true">
      <xsd:simpleType>
        <xsd:restriction base="dms:Text"/>
      </xsd:simpleType>
    </xsd:element>
    <xsd:element name="Comments" ma:index="23" nillable="true" ma:displayName="Comments" ma:description="Place any comments for this directory" ma:format="Dropdown" ma:internalName="Comments">
      <xsd:simpleType>
        <xsd:restriction base="dms:Text">
          <xsd:maxLength value="255"/>
        </xsd:restriction>
      </xsd:simpleType>
    </xsd:element>
    <xsd:element name="Category" ma:index="24" nillable="true" ma:displayName="Category" ma:description="This describes the subdirectory or file type" ma:format="Dropdown" ma:internalName="Category">
      <xsd:simpleType>
        <xsd:restriction base="dms:Choice">
          <xsd:enumeration value="Advocacy"/>
          <xsd:enumeration value="Certification"/>
          <xsd:enumeration value="Compliane"/>
        </xsd:restriction>
      </xsd:simpleType>
    </xsd:element>
  </xsd:schema>
  <xsd:schema xmlns:xsd="http://www.w3.org/2001/XMLSchema" xmlns:xs="http://www.w3.org/2001/XMLSchema" xmlns:dms="http://schemas.microsoft.com/office/2006/documentManagement/types" xmlns:pc="http://schemas.microsoft.com/office/infopath/2007/PartnerControls" targetNamespace="051dd2a4-ec6f-47e6-8347-eba832da018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4fd6a49c-01a5-445e-83f0-c7994fff3f98}" ma:internalName="TaxCatchAll" ma:showField="CatchAllData" ma:web="051dd2a4-ec6f-47e6-8347-eba832da018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982846F-1D85-46DC-9F66-9CA0255844FE}">
  <ds:schemaRefs>
    <ds:schemaRef ds:uri="http://schemas.microsoft.com/sharepoint/v3/contenttype/forms"/>
  </ds:schemaRefs>
</ds:datastoreItem>
</file>

<file path=customXml/itemProps2.xml><?xml version="1.0" encoding="utf-8"?>
<ds:datastoreItem xmlns:ds="http://schemas.openxmlformats.org/officeDocument/2006/customXml" ds:itemID="{170B1F1F-A0D1-4012-8B4E-4C5A72D5D93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8598ff-0642-42d9-b630-15ca5d428458"/>
    <ds:schemaRef ds:uri="051dd2a4-ec6f-47e6-8347-eba832da018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1968</TotalTime>
  <Words>593</Words>
  <Application>Microsoft Office PowerPoint</Application>
  <PresentationFormat>On-screen Show (4:3)</PresentationFormat>
  <Paragraphs>84</Paragraphs>
  <Slides>2</Slides>
  <Notes>1</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Default Design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Hypertherm</dc:creator>
  <cp:lastModifiedBy>Mike Scheller</cp:lastModifiedBy>
  <cp:revision>170</cp:revision>
  <cp:lastPrinted>2022-11-09T19:58:46Z</cp:lastPrinted>
  <dcterms:created xsi:type="dcterms:W3CDTF">2005-11-09T18:24:31Z</dcterms:created>
  <dcterms:modified xsi:type="dcterms:W3CDTF">2022-12-20T13:24:37Z</dcterms:modified>
</cp:coreProperties>
</file>